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1.jpeg" ContentType="image/jpeg"/>
  <Override PartName="/ppt/media/image19.jpeg" ContentType="image/jpeg"/>
  <Override PartName="/ppt/media/image17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9.png" ContentType="image/png"/>
  <Override PartName="/ppt/media/image23.wmf" ContentType="image/x-wmf"/>
  <Override PartName="/ppt/media/image22.wmf" ContentType="image/x-wmf"/>
  <Override PartName="/ppt/media/image20.wmf" ContentType="image/x-wmf"/>
  <Override PartName="/ppt/media/image18.wmf" ContentType="image/x-wmf"/>
  <Override PartName="/ppt/media/image12.wmf" ContentType="image/x-wmf"/>
  <Override PartName="/ppt/media/image24.png" ContentType="image/png"/>
  <Override PartName="/ppt/media/image1.jpeg" ContentType="image/jpeg"/>
  <Override PartName="/ppt/media/image16.png" ContentType="image/png"/>
  <Override PartName="/ppt/media/image7.jpeg" ContentType="image/jpeg"/>
  <Override PartName="/ppt/media/image10.png" ContentType="image/png"/>
  <Override PartName="/ppt/media/image11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160" cy="6139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160" cy="6139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160" cy="6139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160" cy="6139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Example Data Sets for Python Function Development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Test NLZDR.csv – moving along a rectangular with heading change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3027960" y="2152800"/>
            <a:ext cx="5484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3"/>
          <p:cNvSpPr/>
          <p:nvPr/>
        </p:nvSpPr>
        <p:spPr>
          <a:xfrm>
            <a:off x="5012640" y="1506240"/>
            <a:ext cx="81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33cm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 rot="10800000">
            <a:off x="8502480" y="5762520"/>
            <a:ext cx="5484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5"/>
          <p:cNvSpPr/>
          <p:nvPr/>
        </p:nvSpPr>
        <p:spPr>
          <a:xfrm rot="5400000">
            <a:off x="6816600" y="3980520"/>
            <a:ext cx="365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6"/>
          <p:cNvSpPr/>
          <p:nvPr/>
        </p:nvSpPr>
        <p:spPr>
          <a:xfrm rot="16200000">
            <a:off x="1047600" y="3981960"/>
            <a:ext cx="365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7"/>
          <p:cNvSpPr/>
          <p:nvPr/>
        </p:nvSpPr>
        <p:spPr>
          <a:xfrm>
            <a:off x="8907840" y="3981600"/>
            <a:ext cx="81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27cm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31" name="Group 8"/>
          <p:cNvGrpSpPr/>
          <p:nvPr/>
        </p:nvGrpSpPr>
        <p:grpSpPr>
          <a:xfrm>
            <a:off x="3550320" y="2323800"/>
            <a:ext cx="4906080" cy="1960920"/>
            <a:chOff x="3550320" y="2323800"/>
            <a:chExt cx="4906080" cy="1960920"/>
          </a:xfrm>
        </p:grpSpPr>
        <p:grpSp>
          <p:nvGrpSpPr>
            <p:cNvPr id="332" name="Group 9"/>
            <p:cNvGrpSpPr/>
            <p:nvPr/>
          </p:nvGrpSpPr>
          <p:grpSpPr>
            <a:xfrm>
              <a:off x="3772800" y="2357280"/>
              <a:ext cx="1740600" cy="648720"/>
              <a:chOff x="3772800" y="2357280"/>
              <a:chExt cx="1740600" cy="648720"/>
            </a:xfrm>
          </p:grpSpPr>
          <p:sp>
            <p:nvSpPr>
              <p:cNvPr id="333" name="CustomShape 10"/>
              <p:cNvSpPr/>
              <p:nvPr/>
            </p:nvSpPr>
            <p:spPr>
              <a:xfrm>
                <a:off x="3772800" y="2357280"/>
                <a:ext cx="1740240" cy="6487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334" name="CustomShape 11"/>
              <p:cNvSpPr/>
              <p:nvPr/>
            </p:nvSpPr>
            <p:spPr>
              <a:xfrm>
                <a:off x="5041440" y="2357280"/>
                <a:ext cx="471960" cy="64872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35" name="CustomShape 12"/>
            <p:cNvSpPr/>
            <p:nvPr/>
          </p:nvSpPr>
          <p:spPr>
            <a:xfrm flipV="1">
              <a:off x="4546440" y="2685600"/>
              <a:ext cx="804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6" name="CustomShape 13"/>
            <p:cNvSpPr/>
            <p:nvPr/>
          </p:nvSpPr>
          <p:spPr>
            <a:xfrm flipV="1" rot="10800000">
              <a:off x="8456400" y="356760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337" name="CustomShape 14"/>
            <p:cNvSpPr/>
            <p:nvPr/>
          </p:nvSpPr>
          <p:spPr>
            <a:xfrm>
              <a:off x="4563720" y="2682360"/>
              <a:ext cx="360" cy="61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" name="CustomShape 15"/>
            <p:cNvSpPr/>
            <p:nvPr/>
          </p:nvSpPr>
          <p:spPr>
            <a:xfrm flipV="1" rot="10800000">
              <a:off x="7297200" y="428436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339" name="Picture 2" descr=""/>
            <p:cNvPicPr/>
            <p:nvPr/>
          </p:nvPicPr>
          <p:blipFill>
            <a:blip r:embed="rId1"/>
            <a:srcRect l="0" t="0" r="57798" b="0"/>
            <a:stretch/>
          </p:blipFill>
          <p:spPr>
            <a:xfrm>
              <a:off x="4418640" y="2580120"/>
              <a:ext cx="315360" cy="258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0" name="CustomShape 16"/>
            <p:cNvSpPr/>
            <p:nvPr/>
          </p:nvSpPr>
          <p:spPr>
            <a:xfrm>
              <a:off x="3550320" y="2323800"/>
              <a:ext cx="122544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341" name="Group 17"/>
          <p:cNvGrpSpPr/>
          <p:nvPr/>
        </p:nvGrpSpPr>
        <p:grpSpPr>
          <a:xfrm>
            <a:off x="7144920" y="2706120"/>
            <a:ext cx="1234080" cy="2433240"/>
            <a:chOff x="7144920" y="2706120"/>
            <a:chExt cx="1234080" cy="2433240"/>
          </a:xfrm>
        </p:grpSpPr>
        <p:grpSp>
          <p:nvGrpSpPr>
            <p:cNvPr id="342" name="Group 18"/>
            <p:cNvGrpSpPr/>
            <p:nvPr/>
          </p:nvGrpSpPr>
          <p:grpSpPr>
            <a:xfrm>
              <a:off x="7696800" y="2928960"/>
              <a:ext cx="648720" cy="1740600"/>
              <a:chOff x="7696800" y="2928960"/>
              <a:chExt cx="648720" cy="1740600"/>
            </a:xfrm>
          </p:grpSpPr>
          <p:sp>
            <p:nvSpPr>
              <p:cNvPr id="343" name="CustomShape 19"/>
              <p:cNvSpPr/>
              <p:nvPr/>
            </p:nvSpPr>
            <p:spPr>
              <a:xfrm rot="5400000">
                <a:off x="7151040" y="3474720"/>
                <a:ext cx="1740240" cy="6487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344" name="CustomShape 20"/>
              <p:cNvSpPr/>
              <p:nvPr/>
            </p:nvSpPr>
            <p:spPr>
              <a:xfrm rot="5400000">
                <a:off x="7785000" y="4109040"/>
                <a:ext cx="471960" cy="64872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45" name="CustomShape 21"/>
            <p:cNvSpPr/>
            <p:nvPr/>
          </p:nvSpPr>
          <p:spPr>
            <a:xfrm flipV="1" rot="5400000">
              <a:off x="7610400" y="4104000"/>
              <a:ext cx="804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CustomShape 22"/>
            <p:cNvSpPr/>
            <p:nvPr/>
          </p:nvSpPr>
          <p:spPr>
            <a:xfrm flipV="1" rot="16200000">
              <a:off x="7571160" y="460692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347" name="CustomShape 23"/>
            <p:cNvSpPr/>
            <p:nvPr/>
          </p:nvSpPr>
          <p:spPr>
            <a:xfrm rot="5400000">
              <a:off x="7711560" y="3411000"/>
              <a:ext cx="360" cy="61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" name="CustomShape 24"/>
            <p:cNvSpPr/>
            <p:nvPr/>
          </p:nvSpPr>
          <p:spPr>
            <a:xfrm flipV="1" rot="16200000">
              <a:off x="6875640" y="359640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349" name="Picture 2" descr=""/>
            <p:cNvPicPr/>
            <p:nvPr/>
          </p:nvPicPr>
          <p:blipFill>
            <a:blip r:embed="rId2"/>
            <a:srcRect l="0" t="0" r="57798" b="0"/>
            <a:stretch/>
          </p:blipFill>
          <p:spPr>
            <a:xfrm rot="5400000">
              <a:off x="7835400" y="3601800"/>
              <a:ext cx="315360" cy="258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0" name="CustomShape 25"/>
            <p:cNvSpPr/>
            <p:nvPr/>
          </p:nvSpPr>
          <p:spPr>
            <a:xfrm rot="5400000">
              <a:off x="7569360" y="3122280"/>
              <a:ext cx="1225800" cy="39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351" name="Group 26"/>
          <p:cNvGrpSpPr/>
          <p:nvPr/>
        </p:nvGrpSpPr>
        <p:grpSpPr>
          <a:xfrm>
            <a:off x="4696920" y="3679200"/>
            <a:ext cx="3857040" cy="1964160"/>
            <a:chOff x="4696920" y="3679200"/>
            <a:chExt cx="3857040" cy="1964160"/>
          </a:xfrm>
        </p:grpSpPr>
        <p:grpSp>
          <p:nvGrpSpPr>
            <p:cNvPr id="352" name="Group 27"/>
            <p:cNvGrpSpPr/>
            <p:nvPr/>
          </p:nvGrpSpPr>
          <p:grpSpPr>
            <a:xfrm>
              <a:off x="5169960" y="4960800"/>
              <a:ext cx="1740240" cy="648720"/>
              <a:chOff x="5169960" y="4960800"/>
              <a:chExt cx="1740240" cy="648720"/>
            </a:xfrm>
          </p:grpSpPr>
          <p:sp>
            <p:nvSpPr>
              <p:cNvPr id="353" name="CustomShape 28"/>
              <p:cNvSpPr/>
              <p:nvPr/>
            </p:nvSpPr>
            <p:spPr>
              <a:xfrm rot="10800000">
                <a:off x="5169960" y="4960800"/>
                <a:ext cx="1740240" cy="6487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354" name="CustomShape 29"/>
              <p:cNvSpPr/>
              <p:nvPr/>
            </p:nvSpPr>
            <p:spPr>
              <a:xfrm rot="10800000">
                <a:off x="5169960" y="4960800"/>
                <a:ext cx="471960" cy="64872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55" name="CustomShape 30"/>
            <p:cNvSpPr/>
            <p:nvPr/>
          </p:nvSpPr>
          <p:spPr>
            <a:xfrm flipV="1" rot="10800000">
              <a:off x="8553960" y="5275080"/>
              <a:ext cx="804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" name="CustomShape 31"/>
            <p:cNvSpPr/>
            <p:nvPr/>
          </p:nvSpPr>
          <p:spPr>
            <a:xfrm flipV="1">
              <a:off x="4696920" y="415404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357" name="CustomShape 32"/>
            <p:cNvSpPr/>
            <p:nvPr/>
          </p:nvSpPr>
          <p:spPr>
            <a:xfrm rot="10800000">
              <a:off x="6119280" y="4667040"/>
              <a:ext cx="360" cy="61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8" name="CustomShape 33"/>
            <p:cNvSpPr/>
            <p:nvPr/>
          </p:nvSpPr>
          <p:spPr>
            <a:xfrm flipV="1">
              <a:off x="5728680" y="343728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359" name="Picture 2" descr=""/>
            <p:cNvPicPr/>
            <p:nvPr/>
          </p:nvPicPr>
          <p:blipFill>
            <a:blip r:embed="rId3"/>
            <a:srcRect l="0" t="0" r="57798" b="0"/>
            <a:stretch/>
          </p:blipFill>
          <p:spPr>
            <a:xfrm rot="10800000">
              <a:off x="5949360" y="5128200"/>
              <a:ext cx="315360" cy="258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0" name="CustomShape 34"/>
            <p:cNvSpPr/>
            <p:nvPr/>
          </p:nvSpPr>
          <p:spPr>
            <a:xfrm rot="10800000">
              <a:off x="5906880" y="5250240"/>
              <a:ext cx="1226160" cy="39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361" name="Group 35"/>
          <p:cNvGrpSpPr/>
          <p:nvPr/>
        </p:nvGrpSpPr>
        <p:grpSpPr>
          <a:xfrm>
            <a:off x="3006360" y="2990880"/>
            <a:ext cx="1234080" cy="2436120"/>
            <a:chOff x="3006360" y="2990880"/>
            <a:chExt cx="1234080" cy="2436120"/>
          </a:xfrm>
        </p:grpSpPr>
        <p:grpSp>
          <p:nvGrpSpPr>
            <p:cNvPr id="362" name="Group 36"/>
            <p:cNvGrpSpPr/>
            <p:nvPr/>
          </p:nvGrpSpPr>
          <p:grpSpPr>
            <a:xfrm>
              <a:off x="3039840" y="3463920"/>
              <a:ext cx="649080" cy="1740240"/>
              <a:chOff x="3039840" y="3463920"/>
              <a:chExt cx="649080" cy="1740240"/>
            </a:xfrm>
          </p:grpSpPr>
          <p:sp>
            <p:nvSpPr>
              <p:cNvPr id="363" name="CustomShape 37"/>
              <p:cNvSpPr/>
              <p:nvPr/>
            </p:nvSpPr>
            <p:spPr>
              <a:xfrm rot="16200000">
                <a:off x="2494440" y="4009680"/>
                <a:ext cx="1740240" cy="6487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364" name="CustomShape 38"/>
              <p:cNvSpPr/>
              <p:nvPr/>
            </p:nvSpPr>
            <p:spPr>
              <a:xfrm rot="16200000">
                <a:off x="3128040" y="3375360"/>
                <a:ext cx="471960" cy="64872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65" name="CustomShape 39"/>
            <p:cNvSpPr/>
            <p:nvPr/>
          </p:nvSpPr>
          <p:spPr>
            <a:xfrm flipV="1" rot="16200000">
              <a:off x="2969640" y="4025520"/>
              <a:ext cx="804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6" name="CustomShape 40"/>
            <p:cNvSpPr/>
            <p:nvPr/>
          </p:nvSpPr>
          <p:spPr>
            <a:xfrm flipV="1" rot="5400000">
              <a:off x="2991600" y="328104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367" name="CustomShape 41"/>
            <p:cNvSpPr/>
            <p:nvPr/>
          </p:nvSpPr>
          <p:spPr>
            <a:xfrm rot="16200000">
              <a:off x="3673800" y="4104720"/>
              <a:ext cx="360" cy="61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" name="CustomShape 42"/>
            <p:cNvSpPr/>
            <p:nvPr/>
          </p:nvSpPr>
          <p:spPr>
            <a:xfrm flipV="1" rot="5400000">
              <a:off x="3729600" y="429156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369" name="Picture 2" descr=""/>
            <p:cNvPicPr/>
            <p:nvPr/>
          </p:nvPicPr>
          <p:blipFill>
            <a:blip r:embed="rId4"/>
            <a:srcRect l="0" t="0" r="57798" b="0"/>
            <a:stretch/>
          </p:blipFill>
          <p:spPr>
            <a:xfrm rot="16200000">
              <a:off x="3234240" y="4271400"/>
              <a:ext cx="315360" cy="258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0" name="CustomShape 43"/>
            <p:cNvSpPr/>
            <p:nvPr/>
          </p:nvSpPr>
          <p:spPr>
            <a:xfrm rot="16200000">
              <a:off x="2590200" y="4617360"/>
              <a:ext cx="1225800" cy="39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pic>
        <p:nvPicPr>
          <p:cNvPr id="371" name="Picture 2" descr=""/>
          <p:cNvPicPr/>
          <p:nvPr/>
        </p:nvPicPr>
        <p:blipFill>
          <a:blip r:embed="rId5"/>
          <a:stretch/>
        </p:blipFill>
        <p:spPr>
          <a:xfrm>
            <a:off x="9692640" y="1463040"/>
            <a:ext cx="2255760" cy="2255760"/>
          </a:xfrm>
          <a:prstGeom prst="rect">
            <a:avLst/>
          </a:prstGeom>
          <a:ln>
            <a:noFill/>
          </a:ln>
        </p:spPr>
      </p:pic>
      <p:sp>
        <p:nvSpPr>
          <p:cNvPr id="372" name="CustomShape 44"/>
          <p:cNvSpPr/>
          <p:nvPr/>
        </p:nvSpPr>
        <p:spPr>
          <a:xfrm>
            <a:off x="9280800" y="4109040"/>
            <a:ext cx="29034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Compass direction from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real compass.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CustomShape 45"/>
          <p:cNvSpPr/>
          <p:nvPr/>
        </p:nvSpPr>
        <p:spPr>
          <a:xfrm>
            <a:off x="469440" y="5761800"/>
            <a:ext cx="40100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Accelerometer Data is in 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Gyroscope Data is in rad/seconds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 Data is in uT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NLZDR.csv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5" name="Picture 2" descr=""/>
          <p:cNvPicPr/>
          <p:nvPr/>
        </p:nvPicPr>
        <p:blipFill>
          <a:blip r:embed="rId1"/>
          <a:stretch/>
        </p:blipFill>
        <p:spPr>
          <a:xfrm>
            <a:off x="3022560" y="1907640"/>
            <a:ext cx="5332680" cy="399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Test NSZD.csv – moving along a rectangular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027960" y="2152800"/>
            <a:ext cx="5484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8" name="Picture 2" descr=""/>
          <p:cNvPicPr/>
          <p:nvPr/>
        </p:nvPicPr>
        <p:blipFill>
          <a:blip r:embed="rId1"/>
          <a:stretch/>
        </p:blipFill>
        <p:spPr>
          <a:xfrm>
            <a:off x="9332280" y="1337760"/>
            <a:ext cx="2255760" cy="2255760"/>
          </a:xfrm>
          <a:prstGeom prst="rect">
            <a:avLst/>
          </a:prstGeom>
          <a:ln>
            <a:noFill/>
          </a:ln>
        </p:spPr>
      </p:pic>
      <p:sp>
        <p:nvSpPr>
          <p:cNvPr id="379" name="CustomShape 3"/>
          <p:cNvSpPr/>
          <p:nvPr/>
        </p:nvSpPr>
        <p:spPr>
          <a:xfrm>
            <a:off x="9280800" y="4109040"/>
            <a:ext cx="29034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Compass direction from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real compass.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8388720" y="5100120"/>
            <a:ext cx="40100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Accelerometer Data is in 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Gyroscope Data is in rad/seconds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 Data is in 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5"/>
          <p:cNvSpPr/>
          <p:nvPr/>
        </p:nvSpPr>
        <p:spPr>
          <a:xfrm rot="10800000">
            <a:off x="17570160" y="5529960"/>
            <a:ext cx="5484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6"/>
          <p:cNvSpPr/>
          <p:nvPr/>
        </p:nvSpPr>
        <p:spPr>
          <a:xfrm>
            <a:off x="5012640" y="1506240"/>
            <a:ext cx="81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33cm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3" name="CustomShape 7"/>
          <p:cNvSpPr/>
          <p:nvPr/>
        </p:nvSpPr>
        <p:spPr>
          <a:xfrm flipH="1">
            <a:off x="6672960" y="2437200"/>
            <a:ext cx="1917360" cy="307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8"/>
          <p:cNvSpPr/>
          <p:nvPr/>
        </p:nvSpPr>
        <p:spPr>
          <a:xfrm flipV="1">
            <a:off x="1044360" y="2383200"/>
            <a:ext cx="1882080" cy="306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9"/>
          <p:cNvSpPr/>
          <p:nvPr/>
        </p:nvSpPr>
        <p:spPr>
          <a:xfrm>
            <a:off x="1121760" y="4435560"/>
            <a:ext cx="360" cy="94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0"/>
          <p:cNvSpPr/>
          <p:nvPr/>
        </p:nvSpPr>
        <p:spPr>
          <a:xfrm>
            <a:off x="274320" y="5852160"/>
            <a:ext cx="82710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Gravity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orthogonal to plane (aligned with -y axis /  pointing opposite direction)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87" name="Group 11"/>
          <p:cNvGrpSpPr/>
          <p:nvPr/>
        </p:nvGrpSpPr>
        <p:grpSpPr>
          <a:xfrm>
            <a:off x="2970720" y="599400"/>
            <a:ext cx="4857120" cy="3552480"/>
            <a:chOff x="2970720" y="599400"/>
            <a:chExt cx="4857120" cy="3552480"/>
          </a:xfrm>
        </p:grpSpPr>
        <p:sp>
          <p:nvSpPr>
            <p:cNvPr id="388" name="CustomShape 12"/>
            <p:cNvSpPr/>
            <p:nvPr/>
          </p:nvSpPr>
          <p:spPr>
            <a:xfrm flipV="1" rot="10800000">
              <a:off x="6601320" y="2878920"/>
              <a:ext cx="807480" cy="24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50" spc="-1" strike="noStrike">
                <a:latin typeface="Arial"/>
              </a:endParaRPr>
            </a:p>
          </p:txBody>
        </p:sp>
        <p:grpSp>
          <p:nvGrpSpPr>
            <p:cNvPr id="389" name="Group 13"/>
            <p:cNvGrpSpPr/>
            <p:nvPr/>
          </p:nvGrpSpPr>
          <p:grpSpPr>
            <a:xfrm>
              <a:off x="2970720" y="599400"/>
              <a:ext cx="4857120" cy="3552480"/>
              <a:chOff x="2970720" y="599400"/>
              <a:chExt cx="4857120" cy="3552480"/>
            </a:xfrm>
          </p:grpSpPr>
          <p:sp>
            <p:nvSpPr>
              <p:cNvPr id="390" name="CustomShape 14"/>
              <p:cNvSpPr/>
              <p:nvPr/>
            </p:nvSpPr>
            <p:spPr>
              <a:xfrm>
                <a:off x="3746880" y="2749680"/>
                <a:ext cx="549000" cy="24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27cm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391" name="Group 15"/>
              <p:cNvGrpSpPr/>
              <p:nvPr/>
            </p:nvGrpSpPr>
            <p:grpSpPr>
              <a:xfrm>
                <a:off x="2970720" y="2256120"/>
                <a:ext cx="1803240" cy="741240"/>
                <a:chOff x="2970720" y="2256120"/>
                <a:chExt cx="1803240" cy="741240"/>
              </a:xfrm>
            </p:grpSpPr>
            <p:sp>
              <p:nvSpPr>
                <p:cNvPr id="392" name="CustomShape 16"/>
                <p:cNvSpPr/>
                <p:nvPr/>
              </p:nvSpPr>
              <p:spPr>
                <a:xfrm>
                  <a:off x="2970720" y="2256120"/>
                  <a:ext cx="1803240" cy="74124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ffffff"/>
                      </a:solidFill>
                      <a:latin typeface="Calibri"/>
                      <a:ea typeface="DejaVu Sans"/>
                    </a:rPr>
                    <a:t>gr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393" name="CustomShape 17"/>
                <p:cNvSpPr/>
                <p:nvPr/>
              </p:nvSpPr>
              <p:spPr>
                <a:xfrm>
                  <a:off x="4285080" y="2256120"/>
                  <a:ext cx="488880" cy="741240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394" name="CustomShape 18"/>
              <p:cNvSpPr/>
              <p:nvPr/>
            </p:nvSpPr>
            <p:spPr>
              <a:xfrm flipV="1">
                <a:off x="3772080" y="2631600"/>
                <a:ext cx="833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ff000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5" name="CustomShape 19"/>
              <p:cNvSpPr/>
              <p:nvPr/>
            </p:nvSpPr>
            <p:spPr>
              <a:xfrm flipV="1" rot="10800000">
                <a:off x="7827840" y="3587400"/>
                <a:ext cx="85356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X= Surge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396" name="CustomShape 20"/>
              <p:cNvSpPr/>
              <p:nvPr/>
            </p:nvSpPr>
            <p:spPr>
              <a:xfrm flipV="1">
                <a:off x="3772080" y="96120"/>
                <a:ext cx="360" cy="503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92d05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7" name="CustomShape 21"/>
              <p:cNvSpPr/>
              <p:nvPr/>
            </p:nvSpPr>
            <p:spPr>
              <a:xfrm flipV="1" rot="10800000">
                <a:off x="6319440" y="4151880"/>
                <a:ext cx="84708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70c0"/>
                    </a:solidFill>
                    <a:latin typeface="Calibri"/>
                    <a:ea typeface="DejaVu Sans"/>
                  </a:rPr>
                  <a:t>Z= Heave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398" name="CustomShape 22"/>
              <p:cNvSpPr/>
              <p:nvPr/>
            </p:nvSpPr>
            <p:spPr>
              <a:xfrm flipH="1">
                <a:off x="3429360" y="2617560"/>
                <a:ext cx="343800" cy="54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0070c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99" name="Group 23"/>
          <p:cNvGrpSpPr/>
          <p:nvPr/>
        </p:nvGrpSpPr>
        <p:grpSpPr>
          <a:xfrm>
            <a:off x="5997600" y="572400"/>
            <a:ext cx="4856760" cy="3552840"/>
            <a:chOff x="5997600" y="572400"/>
            <a:chExt cx="4856760" cy="3552840"/>
          </a:xfrm>
        </p:grpSpPr>
        <p:sp>
          <p:nvSpPr>
            <p:cNvPr id="400" name="CustomShape 24"/>
            <p:cNvSpPr/>
            <p:nvPr/>
          </p:nvSpPr>
          <p:spPr>
            <a:xfrm flipV="1" rot="10800000">
              <a:off x="9628200" y="2851920"/>
              <a:ext cx="807480" cy="24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50" spc="-1" strike="noStrike">
                <a:latin typeface="Arial"/>
              </a:endParaRPr>
            </a:p>
          </p:txBody>
        </p:sp>
        <p:grpSp>
          <p:nvGrpSpPr>
            <p:cNvPr id="401" name="Group 25"/>
            <p:cNvGrpSpPr/>
            <p:nvPr/>
          </p:nvGrpSpPr>
          <p:grpSpPr>
            <a:xfrm>
              <a:off x="5997600" y="572400"/>
              <a:ext cx="4856760" cy="3552840"/>
              <a:chOff x="5997600" y="572400"/>
              <a:chExt cx="4856760" cy="3552840"/>
            </a:xfrm>
          </p:grpSpPr>
          <p:sp>
            <p:nvSpPr>
              <p:cNvPr id="402" name="CustomShape 26"/>
              <p:cNvSpPr/>
              <p:nvPr/>
            </p:nvSpPr>
            <p:spPr>
              <a:xfrm>
                <a:off x="6773400" y="2722680"/>
                <a:ext cx="549000" cy="24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27cm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403" name="Group 27"/>
              <p:cNvGrpSpPr/>
              <p:nvPr/>
            </p:nvGrpSpPr>
            <p:grpSpPr>
              <a:xfrm>
                <a:off x="5997600" y="2229120"/>
                <a:ext cx="1803240" cy="741240"/>
                <a:chOff x="5997600" y="2229120"/>
                <a:chExt cx="1803240" cy="741240"/>
              </a:xfrm>
            </p:grpSpPr>
            <p:sp>
              <p:nvSpPr>
                <p:cNvPr id="404" name="CustomShape 28"/>
                <p:cNvSpPr/>
                <p:nvPr/>
              </p:nvSpPr>
              <p:spPr>
                <a:xfrm>
                  <a:off x="5997600" y="2229120"/>
                  <a:ext cx="1803240" cy="74124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ffffff"/>
                      </a:solidFill>
                      <a:latin typeface="Calibri"/>
                      <a:ea typeface="DejaVu Sans"/>
                    </a:rPr>
                    <a:t>gr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405" name="CustomShape 29"/>
                <p:cNvSpPr/>
                <p:nvPr/>
              </p:nvSpPr>
              <p:spPr>
                <a:xfrm>
                  <a:off x="7311960" y="2229120"/>
                  <a:ext cx="488880" cy="741240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06" name="CustomShape 30"/>
              <p:cNvSpPr/>
              <p:nvPr/>
            </p:nvSpPr>
            <p:spPr>
              <a:xfrm flipV="1">
                <a:off x="6798960" y="2604600"/>
                <a:ext cx="833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ff000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7" name="CustomShape 31"/>
              <p:cNvSpPr/>
              <p:nvPr/>
            </p:nvSpPr>
            <p:spPr>
              <a:xfrm flipV="1" rot="10800000">
                <a:off x="10854360" y="3560400"/>
                <a:ext cx="85356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X= Surge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08" name="CustomShape 32"/>
              <p:cNvSpPr/>
              <p:nvPr/>
            </p:nvSpPr>
            <p:spPr>
              <a:xfrm flipV="1">
                <a:off x="6798960" y="69120"/>
                <a:ext cx="360" cy="503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92d05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9" name="CustomShape 33"/>
              <p:cNvSpPr/>
              <p:nvPr/>
            </p:nvSpPr>
            <p:spPr>
              <a:xfrm flipV="1" rot="10800000">
                <a:off x="9345960" y="4125240"/>
                <a:ext cx="84708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70c0"/>
                    </a:solidFill>
                    <a:latin typeface="Calibri"/>
                    <a:ea typeface="DejaVu Sans"/>
                  </a:rPr>
                  <a:t>Z= Heave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10" name="CustomShape 34"/>
              <p:cNvSpPr/>
              <p:nvPr/>
            </p:nvSpPr>
            <p:spPr>
              <a:xfrm flipH="1">
                <a:off x="6455880" y="2590560"/>
                <a:ext cx="343800" cy="54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0070c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11" name="Group 35"/>
          <p:cNvGrpSpPr/>
          <p:nvPr/>
        </p:nvGrpSpPr>
        <p:grpSpPr>
          <a:xfrm>
            <a:off x="4740480" y="2723400"/>
            <a:ext cx="4856760" cy="3552480"/>
            <a:chOff x="4740480" y="2723400"/>
            <a:chExt cx="4856760" cy="3552480"/>
          </a:xfrm>
        </p:grpSpPr>
        <p:sp>
          <p:nvSpPr>
            <p:cNvPr id="412" name="CustomShape 36"/>
            <p:cNvSpPr/>
            <p:nvPr/>
          </p:nvSpPr>
          <p:spPr>
            <a:xfrm flipV="1" rot="10800000">
              <a:off x="8370720" y="5002920"/>
              <a:ext cx="807480" cy="24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50" spc="-1" strike="noStrike">
                <a:latin typeface="Arial"/>
              </a:endParaRPr>
            </a:p>
          </p:txBody>
        </p:sp>
        <p:grpSp>
          <p:nvGrpSpPr>
            <p:cNvPr id="413" name="Group 37"/>
            <p:cNvGrpSpPr/>
            <p:nvPr/>
          </p:nvGrpSpPr>
          <p:grpSpPr>
            <a:xfrm>
              <a:off x="4740480" y="2723400"/>
              <a:ext cx="4856760" cy="3552480"/>
              <a:chOff x="4740480" y="2723400"/>
              <a:chExt cx="4856760" cy="3552480"/>
            </a:xfrm>
          </p:grpSpPr>
          <p:sp>
            <p:nvSpPr>
              <p:cNvPr id="414" name="CustomShape 38"/>
              <p:cNvSpPr/>
              <p:nvPr/>
            </p:nvSpPr>
            <p:spPr>
              <a:xfrm>
                <a:off x="5516280" y="4873680"/>
                <a:ext cx="549000" cy="24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27cm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415" name="Group 39"/>
              <p:cNvGrpSpPr/>
              <p:nvPr/>
            </p:nvGrpSpPr>
            <p:grpSpPr>
              <a:xfrm>
                <a:off x="4740480" y="4380120"/>
                <a:ext cx="1803240" cy="741240"/>
                <a:chOff x="4740480" y="4380120"/>
                <a:chExt cx="1803240" cy="741240"/>
              </a:xfrm>
            </p:grpSpPr>
            <p:sp>
              <p:nvSpPr>
                <p:cNvPr id="416" name="CustomShape 40"/>
                <p:cNvSpPr/>
                <p:nvPr/>
              </p:nvSpPr>
              <p:spPr>
                <a:xfrm>
                  <a:off x="4740480" y="4380120"/>
                  <a:ext cx="1803240" cy="74124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ffffff"/>
                      </a:solidFill>
                      <a:latin typeface="Calibri"/>
                      <a:ea typeface="DejaVu Sans"/>
                    </a:rPr>
                    <a:t>gr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417" name="CustomShape 41"/>
                <p:cNvSpPr/>
                <p:nvPr/>
              </p:nvSpPr>
              <p:spPr>
                <a:xfrm>
                  <a:off x="6054840" y="4380120"/>
                  <a:ext cx="488880" cy="741240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18" name="CustomShape 42"/>
              <p:cNvSpPr/>
              <p:nvPr/>
            </p:nvSpPr>
            <p:spPr>
              <a:xfrm flipV="1">
                <a:off x="5541480" y="4755600"/>
                <a:ext cx="833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ff000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9" name="CustomShape 43"/>
              <p:cNvSpPr/>
              <p:nvPr/>
            </p:nvSpPr>
            <p:spPr>
              <a:xfrm flipV="1" rot="10800000">
                <a:off x="9597240" y="5711400"/>
                <a:ext cx="85356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X= Surge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20" name="CustomShape 44"/>
              <p:cNvSpPr/>
              <p:nvPr/>
            </p:nvSpPr>
            <p:spPr>
              <a:xfrm flipV="1">
                <a:off x="5541480" y="2220120"/>
                <a:ext cx="360" cy="503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92d05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1" name="CustomShape 45"/>
              <p:cNvSpPr/>
              <p:nvPr/>
            </p:nvSpPr>
            <p:spPr>
              <a:xfrm flipV="1" rot="10800000">
                <a:off x="8088840" y="6275880"/>
                <a:ext cx="84708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70c0"/>
                    </a:solidFill>
                    <a:latin typeface="Calibri"/>
                    <a:ea typeface="DejaVu Sans"/>
                  </a:rPr>
                  <a:t>Z= Heave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22" name="CustomShape 46"/>
              <p:cNvSpPr/>
              <p:nvPr/>
            </p:nvSpPr>
            <p:spPr>
              <a:xfrm flipH="1">
                <a:off x="5198760" y="4741560"/>
                <a:ext cx="343800" cy="54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0070c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23" name="Group 47"/>
          <p:cNvGrpSpPr/>
          <p:nvPr/>
        </p:nvGrpSpPr>
        <p:grpSpPr>
          <a:xfrm>
            <a:off x="1728000" y="2751840"/>
            <a:ext cx="4856760" cy="3552840"/>
            <a:chOff x="1728000" y="2751840"/>
            <a:chExt cx="4856760" cy="3552840"/>
          </a:xfrm>
        </p:grpSpPr>
        <p:sp>
          <p:nvSpPr>
            <p:cNvPr id="424" name="CustomShape 48"/>
            <p:cNvSpPr/>
            <p:nvPr/>
          </p:nvSpPr>
          <p:spPr>
            <a:xfrm flipV="1" rot="10800000">
              <a:off x="5358600" y="5031720"/>
              <a:ext cx="807480" cy="24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50" spc="-1" strike="noStrike">
                <a:latin typeface="Arial"/>
              </a:endParaRPr>
            </a:p>
          </p:txBody>
        </p:sp>
        <p:grpSp>
          <p:nvGrpSpPr>
            <p:cNvPr id="425" name="Group 49"/>
            <p:cNvGrpSpPr/>
            <p:nvPr/>
          </p:nvGrpSpPr>
          <p:grpSpPr>
            <a:xfrm>
              <a:off x="1728000" y="2751840"/>
              <a:ext cx="4856760" cy="3552840"/>
              <a:chOff x="1728000" y="2751840"/>
              <a:chExt cx="4856760" cy="3552840"/>
            </a:xfrm>
          </p:grpSpPr>
          <p:sp>
            <p:nvSpPr>
              <p:cNvPr id="426" name="CustomShape 50"/>
              <p:cNvSpPr/>
              <p:nvPr/>
            </p:nvSpPr>
            <p:spPr>
              <a:xfrm>
                <a:off x="2503800" y="4902480"/>
                <a:ext cx="549000" cy="24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27cm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427" name="Group 51"/>
              <p:cNvGrpSpPr/>
              <p:nvPr/>
            </p:nvGrpSpPr>
            <p:grpSpPr>
              <a:xfrm>
                <a:off x="1728000" y="4408560"/>
                <a:ext cx="1803240" cy="741240"/>
                <a:chOff x="1728000" y="4408560"/>
                <a:chExt cx="1803240" cy="741240"/>
              </a:xfrm>
            </p:grpSpPr>
            <p:sp>
              <p:nvSpPr>
                <p:cNvPr id="428" name="CustomShape 52"/>
                <p:cNvSpPr/>
                <p:nvPr/>
              </p:nvSpPr>
              <p:spPr>
                <a:xfrm>
                  <a:off x="1728000" y="4408560"/>
                  <a:ext cx="1803240" cy="74124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ffffff"/>
                      </a:solidFill>
                      <a:latin typeface="Calibri"/>
                      <a:ea typeface="DejaVu Sans"/>
                    </a:rPr>
                    <a:t>gr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429" name="CustomShape 53"/>
                <p:cNvSpPr/>
                <p:nvPr/>
              </p:nvSpPr>
              <p:spPr>
                <a:xfrm>
                  <a:off x="3042360" y="4408560"/>
                  <a:ext cx="488880" cy="741240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30" name="CustomShape 54"/>
              <p:cNvSpPr/>
              <p:nvPr/>
            </p:nvSpPr>
            <p:spPr>
              <a:xfrm flipV="1">
                <a:off x="2529360" y="4784400"/>
                <a:ext cx="833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ff000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1" name="CustomShape 55"/>
              <p:cNvSpPr/>
              <p:nvPr/>
            </p:nvSpPr>
            <p:spPr>
              <a:xfrm flipV="1" rot="10800000">
                <a:off x="6584760" y="5739840"/>
                <a:ext cx="85356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X= Surge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32" name="CustomShape 56"/>
              <p:cNvSpPr/>
              <p:nvPr/>
            </p:nvSpPr>
            <p:spPr>
              <a:xfrm flipV="1">
                <a:off x="2529360" y="2248560"/>
                <a:ext cx="360" cy="503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92d05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3" name="CustomShape 57"/>
              <p:cNvSpPr/>
              <p:nvPr/>
            </p:nvSpPr>
            <p:spPr>
              <a:xfrm flipV="1" rot="10800000">
                <a:off x="5076360" y="6304680"/>
                <a:ext cx="84708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70c0"/>
                    </a:solidFill>
                    <a:latin typeface="Calibri"/>
                    <a:ea typeface="DejaVu Sans"/>
                  </a:rPr>
                  <a:t>Z= Heave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34" name="CustomShape 58"/>
              <p:cNvSpPr/>
              <p:nvPr/>
            </p:nvSpPr>
            <p:spPr>
              <a:xfrm flipH="1">
                <a:off x="2186280" y="4770360"/>
                <a:ext cx="343800" cy="54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0070c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435" name="CustomShape 59"/>
          <p:cNvSpPr/>
          <p:nvPr/>
        </p:nvSpPr>
        <p:spPr>
          <a:xfrm>
            <a:off x="304200" y="4074480"/>
            <a:ext cx="1015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CustomShape 60"/>
          <p:cNvSpPr/>
          <p:nvPr/>
        </p:nvSpPr>
        <p:spPr>
          <a:xfrm>
            <a:off x="7557120" y="3873240"/>
            <a:ext cx="81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27cm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61"/>
          <p:cNvSpPr/>
          <p:nvPr/>
        </p:nvSpPr>
        <p:spPr>
          <a:xfrm>
            <a:off x="4361040" y="3309120"/>
            <a:ext cx="1082520" cy="762120"/>
          </a:xfrm>
          <a:prstGeom prst="arc">
            <a:avLst>
              <a:gd name="adj1" fmla="val 8512276"/>
              <a:gd name="adj2" fmla="val 5407287"/>
            </a:avLst>
          </a:pr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NSZD.csv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39" name="Picture 2" descr=""/>
          <p:cNvPicPr/>
          <p:nvPr/>
        </p:nvPicPr>
        <p:blipFill>
          <a:blip r:embed="rId1"/>
          <a:stretch/>
        </p:blipFill>
        <p:spPr>
          <a:xfrm>
            <a:off x="3429000" y="1878840"/>
            <a:ext cx="5332680" cy="399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Test NSZR.csv &amp; NSZR2.csv  – moving along a rectangular with heading change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3027960" y="2152800"/>
            <a:ext cx="5484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2" name="Picture 2" descr=""/>
          <p:cNvPicPr/>
          <p:nvPr/>
        </p:nvPicPr>
        <p:blipFill>
          <a:blip r:embed="rId1"/>
          <a:stretch/>
        </p:blipFill>
        <p:spPr>
          <a:xfrm>
            <a:off x="9955440" y="1308600"/>
            <a:ext cx="2255760" cy="2255760"/>
          </a:xfrm>
          <a:prstGeom prst="rect">
            <a:avLst/>
          </a:prstGeom>
          <a:ln>
            <a:noFill/>
          </a:ln>
        </p:spPr>
      </p:pic>
      <p:sp>
        <p:nvSpPr>
          <p:cNvPr id="443" name="CustomShape 3"/>
          <p:cNvSpPr/>
          <p:nvPr/>
        </p:nvSpPr>
        <p:spPr>
          <a:xfrm>
            <a:off x="9280800" y="4109040"/>
            <a:ext cx="29034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Compass direction from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real compass.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CustomShape 4"/>
          <p:cNvSpPr/>
          <p:nvPr/>
        </p:nvSpPr>
        <p:spPr>
          <a:xfrm>
            <a:off x="8388720" y="5100120"/>
            <a:ext cx="40100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Accelerometer Data is in 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Gyroscope Data is in rad/seconds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 Data is in 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CustomShape 5"/>
          <p:cNvSpPr/>
          <p:nvPr/>
        </p:nvSpPr>
        <p:spPr>
          <a:xfrm rot="10800000">
            <a:off x="17570160" y="5578560"/>
            <a:ext cx="5484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6"/>
          <p:cNvSpPr/>
          <p:nvPr/>
        </p:nvSpPr>
        <p:spPr>
          <a:xfrm>
            <a:off x="5012640" y="1506240"/>
            <a:ext cx="81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33cm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CustomShape 7"/>
          <p:cNvSpPr/>
          <p:nvPr/>
        </p:nvSpPr>
        <p:spPr>
          <a:xfrm flipH="1">
            <a:off x="6672960" y="2437200"/>
            <a:ext cx="1917360" cy="307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8"/>
          <p:cNvSpPr/>
          <p:nvPr/>
        </p:nvSpPr>
        <p:spPr>
          <a:xfrm flipV="1">
            <a:off x="1044360" y="2383200"/>
            <a:ext cx="1882080" cy="306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9"/>
          <p:cNvSpPr/>
          <p:nvPr/>
        </p:nvSpPr>
        <p:spPr>
          <a:xfrm>
            <a:off x="1121760" y="4435560"/>
            <a:ext cx="360" cy="94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0"/>
          <p:cNvSpPr/>
          <p:nvPr/>
        </p:nvSpPr>
        <p:spPr>
          <a:xfrm>
            <a:off x="116640" y="5852160"/>
            <a:ext cx="82710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Gravity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orthogonal to plane (aligned with -y axis /  pointing opposite direction)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51" name="Group 11"/>
          <p:cNvGrpSpPr/>
          <p:nvPr/>
        </p:nvGrpSpPr>
        <p:grpSpPr>
          <a:xfrm>
            <a:off x="3915720" y="640440"/>
            <a:ext cx="4856760" cy="3552840"/>
            <a:chOff x="3915720" y="640440"/>
            <a:chExt cx="4856760" cy="3552840"/>
          </a:xfrm>
        </p:grpSpPr>
        <p:sp>
          <p:nvSpPr>
            <p:cNvPr id="452" name="CustomShape 12"/>
            <p:cNvSpPr/>
            <p:nvPr/>
          </p:nvSpPr>
          <p:spPr>
            <a:xfrm flipV="1" rot="10800000">
              <a:off x="7545960" y="2919960"/>
              <a:ext cx="807480" cy="24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50" spc="-1" strike="noStrike">
                <a:latin typeface="Arial"/>
              </a:endParaRPr>
            </a:p>
          </p:txBody>
        </p:sp>
        <p:grpSp>
          <p:nvGrpSpPr>
            <p:cNvPr id="453" name="Group 13"/>
            <p:cNvGrpSpPr/>
            <p:nvPr/>
          </p:nvGrpSpPr>
          <p:grpSpPr>
            <a:xfrm>
              <a:off x="3915720" y="640440"/>
              <a:ext cx="4856760" cy="3552840"/>
              <a:chOff x="3915720" y="640440"/>
              <a:chExt cx="4856760" cy="3552840"/>
            </a:xfrm>
          </p:grpSpPr>
          <p:sp>
            <p:nvSpPr>
              <p:cNvPr id="454" name="CustomShape 14"/>
              <p:cNvSpPr/>
              <p:nvPr/>
            </p:nvSpPr>
            <p:spPr>
              <a:xfrm>
                <a:off x="4691520" y="2790720"/>
                <a:ext cx="549000" cy="24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27cm</a:t>
                </a:r>
                <a:endParaRPr b="0" lang="en-US" sz="1050" spc="-1" strike="noStrike">
                  <a:latin typeface="Arial"/>
                </a:endParaRPr>
              </a:p>
            </p:txBody>
          </p:sp>
          <p:grpSp>
            <p:nvGrpSpPr>
              <p:cNvPr id="455" name="Group 15"/>
              <p:cNvGrpSpPr/>
              <p:nvPr/>
            </p:nvGrpSpPr>
            <p:grpSpPr>
              <a:xfrm>
                <a:off x="3915720" y="2297160"/>
                <a:ext cx="1803240" cy="741240"/>
                <a:chOff x="3915720" y="2297160"/>
                <a:chExt cx="1803240" cy="741240"/>
              </a:xfrm>
            </p:grpSpPr>
            <p:sp>
              <p:nvSpPr>
                <p:cNvPr id="456" name="CustomShape 16"/>
                <p:cNvSpPr/>
                <p:nvPr/>
              </p:nvSpPr>
              <p:spPr>
                <a:xfrm>
                  <a:off x="3915720" y="2297160"/>
                  <a:ext cx="1803240" cy="74124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50" spc="-1" strike="noStrike">
                      <a:solidFill>
                        <a:srgbClr val="ffffff"/>
                      </a:solidFill>
                      <a:latin typeface="Calibri"/>
                      <a:ea typeface="DejaVu Sans"/>
                    </a:rPr>
                    <a:t>gr</a:t>
                  </a:r>
                  <a:endParaRPr b="0" lang="en-US" sz="1050" spc="-1" strike="noStrike">
                    <a:latin typeface="Arial"/>
                  </a:endParaRPr>
                </a:p>
              </p:txBody>
            </p:sp>
            <p:sp>
              <p:nvSpPr>
                <p:cNvPr id="457" name="CustomShape 17"/>
                <p:cNvSpPr/>
                <p:nvPr/>
              </p:nvSpPr>
              <p:spPr>
                <a:xfrm>
                  <a:off x="5230080" y="2297160"/>
                  <a:ext cx="488880" cy="741240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58" name="CustomShape 18"/>
              <p:cNvSpPr/>
              <p:nvPr/>
            </p:nvSpPr>
            <p:spPr>
              <a:xfrm flipV="1">
                <a:off x="4716720" y="2672640"/>
                <a:ext cx="833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ff000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9" name="CustomShape 19"/>
              <p:cNvSpPr/>
              <p:nvPr/>
            </p:nvSpPr>
            <p:spPr>
              <a:xfrm flipV="1" rot="10800000">
                <a:off x="8772480" y="3628440"/>
                <a:ext cx="85356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 </a:t>
                </a:r>
                <a:r>
                  <a:rPr b="0" lang="en-US" sz="1050" spc="-1" strike="noStrike">
                    <a:solidFill>
                      <a:srgbClr val="ff0000"/>
                    </a:solidFill>
                    <a:latin typeface="Calibri"/>
                    <a:ea typeface="DejaVu Sans"/>
                  </a:rPr>
                  <a:t>X= Surge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60" name="CustomShape 20"/>
              <p:cNvSpPr/>
              <p:nvPr/>
            </p:nvSpPr>
            <p:spPr>
              <a:xfrm flipV="1">
                <a:off x="4716720" y="137160"/>
                <a:ext cx="360" cy="503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92d05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1" name="CustomShape 21"/>
              <p:cNvSpPr/>
              <p:nvPr/>
            </p:nvSpPr>
            <p:spPr>
              <a:xfrm flipV="1" rot="10800000">
                <a:off x="7264080" y="4193280"/>
                <a:ext cx="84708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050" spc="-1" strike="noStrike">
                    <a:solidFill>
                      <a:srgbClr val="0070c0"/>
                    </a:solidFill>
                    <a:latin typeface="Calibri"/>
                    <a:ea typeface="DejaVu Sans"/>
                  </a:rPr>
                  <a:t>Z= Heave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462" name="CustomShape 22"/>
              <p:cNvSpPr/>
              <p:nvPr/>
            </p:nvSpPr>
            <p:spPr>
              <a:xfrm flipH="1">
                <a:off x="4374000" y="2658960"/>
                <a:ext cx="343800" cy="548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0070c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463" name="CustomShape 23"/>
          <p:cNvSpPr/>
          <p:nvPr/>
        </p:nvSpPr>
        <p:spPr>
          <a:xfrm flipV="1" rot="10800000">
            <a:off x="11697480" y="4267080"/>
            <a:ext cx="807480" cy="24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92d050"/>
                </a:solidFill>
                <a:latin typeface="Calibri"/>
                <a:ea typeface="DejaVu Sans"/>
              </a:rPr>
              <a:t>Y = Sway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64" name="CustomShape 24"/>
          <p:cNvSpPr/>
          <p:nvPr/>
        </p:nvSpPr>
        <p:spPr>
          <a:xfrm>
            <a:off x="4491360" y="4888800"/>
            <a:ext cx="549000" cy="24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27cm</a:t>
            </a:r>
            <a:endParaRPr b="0" lang="en-US" sz="1050" spc="-1" strike="noStrike">
              <a:latin typeface="Arial"/>
            </a:endParaRPr>
          </a:p>
        </p:txBody>
      </p:sp>
      <p:grpSp>
        <p:nvGrpSpPr>
          <p:cNvPr id="465" name="Group 25"/>
          <p:cNvGrpSpPr/>
          <p:nvPr/>
        </p:nvGrpSpPr>
        <p:grpSpPr>
          <a:xfrm>
            <a:off x="3204000" y="4718160"/>
            <a:ext cx="1803240" cy="741240"/>
            <a:chOff x="3204000" y="4718160"/>
            <a:chExt cx="1803240" cy="741240"/>
          </a:xfrm>
        </p:grpSpPr>
        <p:sp>
          <p:nvSpPr>
            <p:cNvPr id="466" name="CustomShape 26"/>
            <p:cNvSpPr/>
            <p:nvPr/>
          </p:nvSpPr>
          <p:spPr>
            <a:xfrm rot="10800000">
              <a:off x="3204000" y="4718160"/>
              <a:ext cx="1803240" cy="74124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gr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467" name="CustomShape 27"/>
            <p:cNvSpPr/>
            <p:nvPr/>
          </p:nvSpPr>
          <p:spPr>
            <a:xfrm rot="10800000">
              <a:off x="3204000" y="4718160"/>
              <a:ext cx="488880" cy="74124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68" name="CustomShape 28"/>
          <p:cNvSpPr/>
          <p:nvPr/>
        </p:nvSpPr>
        <p:spPr>
          <a:xfrm flipH="1" flipV="1">
            <a:off x="3351600" y="5059440"/>
            <a:ext cx="887400" cy="1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29"/>
          <p:cNvSpPr/>
          <p:nvPr/>
        </p:nvSpPr>
        <p:spPr>
          <a:xfrm flipV="1" rot="10800000">
            <a:off x="12092040" y="4611600"/>
            <a:ext cx="853560" cy="24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US" sz="1050" spc="-1" strike="noStrike">
                <a:solidFill>
                  <a:srgbClr val="ff0000"/>
                </a:solidFill>
                <a:latin typeface="Calibri"/>
                <a:ea typeface="DejaVu Sans"/>
              </a:rPr>
              <a:t>X= Surge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70" name="CustomShape 30"/>
          <p:cNvSpPr/>
          <p:nvPr/>
        </p:nvSpPr>
        <p:spPr>
          <a:xfrm flipV="1">
            <a:off x="4274280" y="4257720"/>
            <a:ext cx="20520" cy="85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31"/>
          <p:cNvSpPr/>
          <p:nvPr/>
        </p:nvSpPr>
        <p:spPr>
          <a:xfrm flipV="1" rot="10800000">
            <a:off x="12452760" y="4303080"/>
            <a:ext cx="847080" cy="24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70c0"/>
                </a:solidFill>
                <a:latin typeface="Calibri"/>
                <a:ea typeface="DejaVu Sans"/>
              </a:rPr>
              <a:t>Z= Heave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72" name="CustomShape 32"/>
          <p:cNvSpPr/>
          <p:nvPr/>
        </p:nvSpPr>
        <p:spPr>
          <a:xfrm flipV="1">
            <a:off x="4274280" y="4601520"/>
            <a:ext cx="438840" cy="51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70c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33"/>
          <p:cNvSpPr/>
          <p:nvPr/>
        </p:nvSpPr>
        <p:spPr>
          <a:xfrm>
            <a:off x="304200" y="4074480"/>
            <a:ext cx="1015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CustomShape 34"/>
          <p:cNvSpPr/>
          <p:nvPr/>
        </p:nvSpPr>
        <p:spPr>
          <a:xfrm>
            <a:off x="7557120" y="3873240"/>
            <a:ext cx="81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27cm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5" name="CustomShape 35"/>
          <p:cNvSpPr/>
          <p:nvPr/>
        </p:nvSpPr>
        <p:spPr>
          <a:xfrm>
            <a:off x="4361040" y="3309120"/>
            <a:ext cx="1082520" cy="762120"/>
          </a:xfrm>
          <a:prstGeom prst="arc">
            <a:avLst>
              <a:gd name="adj1" fmla="val 8512276"/>
              <a:gd name="adj2" fmla="val 5407287"/>
            </a:avLst>
          </a:pr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36"/>
          <p:cNvSpPr/>
          <p:nvPr/>
        </p:nvSpPr>
        <p:spPr>
          <a:xfrm>
            <a:off x="6878520" y="2291760"/>
            <a:ext cx="1058040" cy="2161080"/>
          </a:xfrm>
          <a:custGeom>
            <a:avLst/>
            <a:gdLst/>
            <a:ahLst/>
            <a:rect l="l" t="t" r="r" b="b"/>
            <a:pathLst>
              <a:path w="1059543" h="2162629">
                <a:moveTo>
                  <a:pt x="319314" y="2162629"/>
                </a:moveTo>
                <a:lnTo>
                  <a:pt x="1059543" y="856343"/>
                </a:lnTo>
                <a:lnTo>
                  <a:pt x="972457" y="0"/>
                </a:lnTo>
                <a:lnTo>
                  <a:pt x="0" y="1567543"/>
                </a:lnTo>
                <a:lnTo>
                  <a:pt x="319314" y="216262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37"/>
          <p:cNvSpPr/>
          <p:nvPr/>
        </p:nvSpPr>
        <p:spPr>
          <a:xfrm>
            <a:off x="6864120" y="3539880"/>
            <a:ext cx="535680" cy="898560"/>
          </a:xfrm>
          <a:custGeom>
            <a:avLst/>
            <a:gdLst/>
            <a:ahLst/>
            <a:rect l="l" t="t" r="r" b="b"/>
            <a:pathLst>
              <a:path w="537028" h="899885">
                <a:moveTo>
                  <a:pt x="362857" y="899885"/>
                </a:moveTo>
                <a:lnTo>
                  <a:pt x="0" y="319314"/>
                </a:lnTo>
                <a:lnTo>
                  <a:pt x="246743" y="0"/>
                </a:lnTo>
                <a:lnTo>
                  <a:pt x="537028" y="624114"/>
                </a:lnTo>
                <a:lnTo>
                  <a:pt x="348343" y="841828"/>
                </a:lnTo>
              </a:path>
            </a:pathLst>
          </a:cu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38"/>
          <p:cNvSpPr/>
          <p:nvPr/>
        </p:nvSpPr>
        <p:spPr>
          <a:xfrm flipH="1" flipV="1">
            <a:off x="7427160" y="2377800"/>
            <a:ext cx="85680" cy="89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39"/>
          <p:cNvSpPr/>
          <p:nvPr/>
        </p:nvSpPr>
        <p:spPr>
          <a:xfrm flipH="1">
            <a:off x="6877080" y="3290040"/>
            <a:ext cx="635760" cy="108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40"/>
          <p:cNvSpPr/>
          <p:nvPr/>
        </p:nvSpPr>
        <p:spPr>
          <a:xfrm flipH="1">
            <a:off x="6527160" y="3328200"/>
            <a:ext cx="102204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70c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81" name="Group 41"/>
          <p:cNvGrpSpPr/>
          <p:nvPr/>
        </p:nvGrpSpPr>
        <p:grpSpPr>
          <a:xfrm>
            <a:off x="1813680" y="2679120"/>
            <a:ext cx="1357560" cy="2161080"/>
            <a:chOff x="1813680" y="2679120"/>
            <a:chExt cx="1357560" cy="2161080"/>
          </a:xfrm>
        </p:grpSpPr>
        <p:sp>
          <p:nvSpPr>
            <p:cNvPr id="482" name="CustomShape 42"/>
            <p:cNvSpPr/>
            <p:nvPr/>
          </p:nvSpPr>
          <p:spPr>
            <a:xfrm>
              <a:off x="1813680" y="2679120"/>
              <a:ext cx="1058040" cy="2161080"/>
            </a:xfrm>
            <a:custGeom>
              <a:avLst/>
              <a:gdLst/>
              <a:ahLst/>
              <a:rect l="l" t="t" r="r" b="b"/>
              <a:pathLst>
                <a:path w="1059543" h="2162629">
                  <a:moveTo>
                    <a:pt x="319314" y="2162629"/>
                  </a:moveTo>
                  <a:lnTo>
                    <a:pt x="1059543" y="856343"/>
                  </a:lnTo>
                  <a:lnTo>
                    <a:pt x="972457" y="0"/>
                  </a:lnTo>
                  <a:lnTo>
                    <a:pt x="0" y="1567543"/>
                  </a:lnTo>
                  <a:lnTo>
                    <a:pt x="319314" y="216262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CustomShape 43"/>
            <p:cNvSpPr/>
            <p:nvPr/>
          </p:nvSpPr>
          <p:spPr>
            <a:xfrm flipH="1" flipV="1" rot="7211400">
              <a:off x="2208960" y="3494160"/>
              <a:ext cx="887760" cy="1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CustomShape 44"/>
            <p:cNvSpPr/>
            <p:nvPr/>
          </p:nvSpPr>
          <p:spPr>
            <a:xfrm flipH="1" flipV="1">
              <a:off x="2322000" y="3011040"/>
              <a:ext cx="48960" cy="88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CustomShape 45"/>
            <p:cNvSpPr/>
            <p:nvPr/>
          </p:nvSpPr>
          <p:spPr>
            <a:xfrm>
              <a:off x="2415240" y="3922920"/>
              <a:ext cx="756000" cy="10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0070c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NSZR.csv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87" name="Picture 2" descr=""/>
          <p:cNvPicPr/>
          <p:nvPr/>
        </p:nvPicPr>
        <p:blipFill>
          <a:blip r:embed="rId1"/>
          <a:stretch/>
        </p:blipFill>
        <p:spPr>
          <a:xfrm>
            <a:off x="3138840" y="1690560"/>
            <a:ext cx="5332680" cy="399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NSZR2.csv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89" name="Picture 3" descr=""/>
          <p:cNvPicPr/>
          <p:nvPr/>
        </p:nvPicPr>
        <p:blipFill>
          <a:blip r:embed="rId1"/>
          <a:stretch/>
        </p:blipFill>
        <p:spPr>
          <a:xfrm>
            <a:off x="2950200" y="1820520"/>
            <a:ext cx="5582880" cy="418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831960" y="1709640"/>
            <a:ext cx="10514160" cy="28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Example Data Sets from Rigid Body Numerical Simulation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831960" y="4589640"/>
            <a:ext cx="105141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Motion Simulation Model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3" name="Line 2"/>
          <p:cNvSpPr/>
          <p:nvPr/>
        </p:nvSpPr>
        <p:spPr>
          <a:xfrm flipV="1">
            <a:off x="4740840" y="3663000"/>
            <a:ext cx="2376000" cy="1371600"/>
          </a:xfrm>
          <a:prstGeom prst="line">
            <a:avLst/>
          </a:prstGeom>
          <a:ln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Line 3"/>
          <p:cNvSpPr/>
          <p:nvPr/>
        </p:nvSpPr>
        <p:spPr>
          <a:xfrm>
            <a:off x="1997640" y="5034600"/>
            <a:ext cx="2743200" cy="360"/>
          </a:xfrm>
          <a:prstGeom prst="line">
            <a:avLst/>
          </a:prstGeom>
          <a:ln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Line 4"/>
          <p:cNvSpPr/>
          <p:nvPr/>
        </p:nvSpPr>
        <p:spPr>
          <a:xfrm>
            <a:off x="7116840" y="919800"/>
            <a:ext cx="360" cy="2743200"/>
          </a:xfrm>
          <a:prstGeom prst="line">
            <a:avLst/>
          </a:prstGeom>
          <a:ln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5"/>
          <p:cNvSpPr/>
          <p:nvPr/>
        </p:nvSpPr>
        <p:spPr>
          <a:xfrm>
            <a:off x="7037640" y="3579480"/>
            <a:ext cx="156960" cy="16056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6"/>
          <p:cNvSpPr/>
          <p:nvPr/>
        </p:nvSpPr>
        <p:spPr>
          <a:xfrm>
            <a:off x="4662000" y="4956480"/>
            <a:ext cx="156960" cy="16056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7"/>
          <p:cNvSpPr/>
          <p:nvPr/>
        </p:nvSpPr>
        <p:spPr>
          <a:xfrm>
            <a:off x="1918800" y="4953600"/>
            <a:ext cx="156960" cy="16056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8"/>
          <p:cNvSpPr/>
          <p:nvPr/>
        </p:nvSpPr>
        <p:spPr>
          <a:xfrm>
            <a:off x="7037640" y="838800"/>
            <a:ext cx="156960" cy="16056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9"/>
          <p:cNvSpPr/>
          <p:nvPr/>
        </p:nvSpPr>
        <p:spPr>
          <a:xfrm>
            <a:off x="1457280" y="5194080"/>
            <a:ext cx="757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1" name="CustomShape 10"/>
          <p:cNvSpPr/>
          <p:nvPr/>
        </p:nvSpPr>
        <p:spPr>
          <a:xfrm>
            <a:off x="4361400" y="5194080"/>
            <a:ext cx="757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2" name="CustomShape 11"/>
          <p:cNvSpPr/>
          <p:nvPr/>
        </p:nvSpPr>
        <p:spPr>
          <a:xfrm>
            <a:off x="6984360" y="3741480"/>
            <a:ext cx="757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1002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3" name="CustomShape 12"/>
          <p:cNvSpPr/>
          <p:nvPr/>
        </p:nvSpPr>
        <p:spPr>
          <a:xfrm>
            <a:off x="7147800" y="601200"/>
            <a:ext cx="757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1003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CustomShape 13"/>
          <p:cNvSpPr/>
          <p:nvPr/>
        </p:nvSpPr>
        <p:spPr>
          <a:xfrm>
            <a:off x="1998000" y="4770000"/>
            <a:ext cx="2741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4"/>
          <p:cNvSpPr/>
          <p:nvPr/>
        </p:nvSpPr>
        <p:spPr>
          <a:xfrm>
            <a:off x="3009960" y="4400640"/>
            <a:ext cx="54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6" name="CustomShape 15"/>
          <p:cNvSpPr/>
          <p:nvPr/>
        </p:nvSpPr>
        <p:spPr>
          <a:xfrm>
            <a:off x="7329600" y="1926720"/>
            <a:ext cx="54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7" name="CustomShape 16"/>
          <p:cNvSpPr/>
          <p:nvPr/>
        </p:nvSpPr>
        <p:spPr>
          <a:xfrm>
            <a:off x="6159600" y="4652280"/>
            <a:ext cx="54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8" name="CustomShape 17"/>
          <p:cNvSpPr/>
          <p:nvPr/>
        </p:nvSpPr>
        <p:spPr>
          <a:xfrm rot="19800000">
            <a:off x="4861800" y="4691880"/>
            <a:ext cx="2741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8"/>
          <p:cNvSpPr/>
          <p:nvPr/>
        </p:nvSpPr>
        <p:spPr>
          <a:xfrm rot="5400000">
            <a:off x="5988960" y="2290680"/>
            <a:ext cx="2741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9"/>
          <p:cNvSpPr/>
          <p:nvPr/>
        </p:nvSpPr>
        <p:spPr>
          <a:xfrm flipV="1">
            <a:off x="1130040" y="1983600"/>
            <a:ext cx="3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20"/>
          <p:cNvSpPr/>
          <p:nvPr/>
        </p:nvSpPr>
        <p:spPr>
          <a:xfrm>
            <a:off x="1127880" y="2903400"/>
            <a:ext cx="91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1"/>
          <p:cNvSpPr/>
          <p:nvPr/>
        </p:nvSpPr>
        <p:spPr>
          <a:xfrm rot="19800000">
            <a:off x="1066680" y="2678040"/>
            <a:ext cx="91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2"/>
          <p:cNvSpPr/>
          <p:nvPr/>
        </p:nvSpPr>
        <p:spPr>
          <a:xfrm>
            <a:off x="2138040" y="2899440"/>
            <a:ext cx="314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4" name="CustomShape 23"/>
          <p:cNvSpPr/>
          <p:nvPr/>
        </p:nvSpPr>
        <p:spPr>
          <a:xfrm>
            <a:off x="1847880" y="2235240"/>
            <a:ext cx="314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5" name="CustomShape 24"/>
          <p:cNvSpPr/>
          <p:nvPr/>
        </p:nvSpPr>
        <p:spPr>
          <a:xfrm>
            <a:off x="977760" y="1690560"/>
            <a:ext cx="298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6" name="CustomShape 25"/>
          <p:cNvSpPr/>
          <p:nvPr/>
        </p:nvSpPr>
        <p:spPr>
          <a:xfrm>
            <a:off x="7775640" y="838800"/>
            <a:ext cx="470484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Rigid Body Simulation performed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 structure shown left.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boundary condition (prescribed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motion has been applied to node 1000)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Results are reported for node 1000 and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1003.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CustomShape 26"/>
          <p:cNvSpPr/>
          <p:nvPr/>
        </p:nvSpPr>
        <p:spPr>
          <a:xfrm>
            <a:off x="7785000" y="2678400"/>
            <a:ext cx="412416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Available output: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Displacement x, y, 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Rotations rx, ry, rz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Velocities vx, vy, vz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Angular velocities vrx, vry, vrz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Acceleration ax, ay, az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Angular accelerations arx, ary, arz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831960" y="1709640"/>
            <a:ext cx="10514160" cy="28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1 – Square Path only Translation in X and Y Direction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831960" y="4589640"/>
            <a:ext cx="105141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Axis Definition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155" name="Group 2"/>
          <p:cNvGrpSpPr/>
          <p:nvPr/>
        </p:nvGrpSpPr>
        <p:grpSpPr>
          <a:xfrm>
            <a:off x="155160" y="1994400"/>
            <a:ext cx="9434520" cy="3728520"/>
            <a:chOff x="155160" y="1994400"/>
            <a:chExt cx="9434520" cy="3728520"/>
          </a:xfrm>
        </p:grpSpPr>
        <p:pic>
          <p:nvPicPr>
            <p:cNvPr id="156" name="Picture 2" descr=""/>
            <p:cNvPicPr/>
            <p:nvPr/>
          </p:nvPicPr>
          <p:blipFill>
            <a:blip r:embed="rId1"/>
            <a:stretch/>
          </p:blipFill>
          <p:spPr>
            <a:xfrm>
              <a:off x="746280" y="1994400"/>
              <a:ext cx="2975400" cy="1750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ustomShape 3"/>
            <p:cNvSpPr/>
            <p:nvPr/>
          </p:nvSpPr>
          <p:spPr>
            <a:xfrm>
              <a:off x="2102760" y="2575440"/>
              <a:ext cx="1625400" cy="869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CustomShape 4"/>
            <p:cNvSpPr/>
            <p:nvPr/>
          </p:nvSpPr>
          <p:spPr>
            <a:xfrm flipH="1">
              <a:off x="580320" y="2575440"/>
              <a:ext cx="1519560" cy="69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CustomShape 5"/>
            <p:cNvSpPr/>
            <p:nvPr/>
          </p:nvSpPr>
          <p:spPr>
            <a:xfrm flipH="1">
              <a:off x="2099880" y="2571120"/>
              <a:ext cx="360" cy="169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0070c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6"/>
            <p:cNvSpPr/>
            <p:nvPr/>
          </p:nvSpPr>
          <p:spPr>
            <a:xfrm flipV="1" rot="10800000">
              <a:off x="5536440" y="4746240"/>
              <a:ext cx="145836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+Y = Sway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61" name="CustomShape 7"/>
            <p:cNvSpPr/>
            <p:nvPr/>
          </p:nvSpPr>
          <p:spPr>
            <a:xfrm flipV="1" rot="10800000">
              <a:off x="9589680" y="4796640"/>
              <a:ext cx="153144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+X= Surge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62" name="CustomShape 8"/>
            <p:cNvSpPr/>
            <p:nvPr/>
          </p:nvSpPr>
          <p:spPr>
            <a:xfrm flipV="1" rot="10800000">
              <a:off x="7434360" y="5722920"/>
              <a:ext cx="152244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+Z= Heave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63" name="CustomShape 9"/>
            <p:cNvSpPr/>
            <p:nvPr/>
          </p:nvSpPr>
          <p:spPr>
            <a:xfrm rot="19422600">
              <a:off x="2988720" y="3031200"/>
              <a:ext cx="993600" cy="681120"/>
            </a:xfrm>
            <a:prstGeom prst="arc">
              <a:avLst>
                <a:gd name="adj1" fmla="val 10136751"/>
                <a:gd name="adj2" fmla="val 0"/>
              </a:avLst>
            </a:prstGeom>
            <a:noFill/>
            <a:ln w="57240">
              <a:solidFill>
                <a:srgbClr val="ff0000"/>
              </a:solidFill>
              <a:round/>
              <a:head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CustomShape 10"/>
            <p:cNvSpPr/>
            <p:nvPr/>
          </p:nvSpPr>
          <p:spPr>
            <a:xfrm flipV="1" rot="10800000">
              <a:off x="6502680" y="5186520"/>
              <a:ext cx="86076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+Roll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65" name="CustomShape 11"/>
            <p:cNvSpPr/>
            <p:nvPr/>
          </p:nvSpPr>
          <p:spPr>
            <a:xfrm flipV="1">
              <a:off x="1705320" y="1821960"/>
              <a:ext cx="912960" cy="421200"/>
            </a:xfrm>
            <a:prstGeom prst="arc">
              <a:avLst>
                <a:gd name="adj1" fmla="val 9931735"/>
                <a:gd name="adj2" fmla="val 0"/>
              </a:avLst>
            </a:prstGeom>
            <a:noFill/>
            <a:ln w="57240">
              <a:solidFill>
                <a:srgbClr val="3f6ec2"/>
              </a:solidFill>
              <a:round/>
              <a:head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12"/>
            <p:cNvSpPr/>
            <p:nvPr/>
          </p:nvSpPr>
          <p:spPr>
            <a:xfrm flipV="1" rot="10800000">
              <a:off x="4300560" y="5277960"/>
              <a:ext cx="80748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+Yaw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67" name="CustomShape 13"/>
            <p:cNvSpPr/>
            <p:nvPr/>
          </p:nvSpPr>
          <p:spPr>
            <a:xfrm rot="1674000">
              <a:off x="303480" y="2797200"/>
              <a:ext cx="1042920" cy="893880"/>
            </a:xfrm>
            <a:prstGeom prst="arc">
              <a:avLst>
                <a:gd name="adj1" fmla="val 12590607"/>
                <a:gd name="adj2" fmla="val 0"/>
              </a:avLst>
            </a:prstGeom>
            <a:noFill/>
            <a:ln w="57240">
              <a:solidFill>
                <a:srgbClr val="92d050"/>
              </a:solidFill>
              <a:round/>
              <a:head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CustomShape 14"/>
            <p:cNvSpPr/>
            <p:nvPr/>
          </p:nvSpPr>
          <p:spPr>
            <a:xfrm flipV="1" rot="10800000">
              <a:off x="3318840" y="4177080"/>
              <a:ext cx="92808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+Pitch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69" name="CustomShape 15"/>
          <p:cNvSpPr/>
          <p:nvPr/>
        </p:nvSpPr>
        <p:spPr>
          <a:xfrm>
            <a:off x="3731400" y="2070360"/>
            <a:ext cx="914112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Positive (+) axis orientation is chosen so that a positive reading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of Gravity (g) is seen if oriented towards bottom / earth center.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If resting on flat surface as shown in the pictures  z-axis gives a reading of 1g.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2"/>
          <a:srcRect l="60131" t="0" r="0" b="0"/>
          <a:stretch/>
        </p:blipFill>
        <p:spPr>
          <a:xfrm>
            <a:off x="8154720" y="4954680"/>
            <a:ext cx="993600" cy="950760"/>
          </a:xfrm>
          <a:prstGeom prst="rect">
            <a:avLst/>
          </a:prstGeom>
          <a:ln>
            <a:noFill/>
          </a:ln>
        </p:spPr>
      </p:pic>
      <p:sp>
        <p:nvSpPr>
          <p:cNvPr id="171" name="CustomShape 16"/>
          <p:cNvSpPr/>
          <p:nvPr/>
        </p:nvSpPr>
        <p:spPr>
          <a:xfrm>
            <a:off x="7016040" y="5906520"/>
            <a:ext cx="32706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Vector coming out of plane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17"/>
          <p:cNvSpPr/>
          <p:nvPr/>
        </p:nvSpPr>
        <p:spPr>
          <a:xfrm>
            <a:off x="4426920" y="5907600"/>
            <a:ext cx="2837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Vector going into plane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3"/>
          <a:srcRect l="0" t="0" r="57798" b="0"/>
          <a:stretch/>
        </p:blipFill>
        <p:spPr>
          <a:xfrm>
            <a:off x="5540400" y="4898880"/>
            <a:ext cx="937440" cy="84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1 – Translation x and y – Square Path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4730760" y="583956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3"/>
          <p:cNvSpPr/>
          <p:nvPr/>
        </p:nvSpPr>
        <p:spPr>
          <a:xfrm rot="5400000">
            <a:off x="2444400" y="35524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4"/>
          <p:cNvSpPr/>
          <p:nvPr/>
        </p:nvSpPr>
        <p:spPr>
          <a:xfrm rot="16200000">
            <a:off x="7017480" y="35539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5"/>
          <p:cNvSpPr/>
          <p:nvPr/>
        </p:nvSpPr>
        <p:spPr>
          <a:xfrm rot="10800000">
            <a:off x="13871880" y="12679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6"/>
          <p:cNvSpPr/>
          <p:nvPr/>
        </p:nvSpPr>
        <p:spPr>
          <a:xfrm flipV="1">
            <a:off x="1130040" y="1983600"/>
            <a:ext cx="3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7"/>
          <p:cNvSpPr/>
          <p:nvPr/>
        </p:nvSpPr>
        <p:spPr>
          <a:xfrm>
            <a:off x="1127880" y="2903400"/>
            <a:ext cx="91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8"/>
          <p:cNvSpPr/>
          <p:nvPr/>
        </p:nvSpPr>
        <p:spPr>
          <a:xfrm>
            <a:off x="2049120" y="2714760"/>
            <a:ext cx="314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8" name="CustomShape 9"/>
          <p:cNvSpPr/>
          <p:nvPr/>
        </p:nvSpPr>
        <p:spPr>
          <a:xfrm>
            <a:off x="979560" y="1595520"/>
            <a:ext cx="11689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CustomShape 10"/>
          <p:cNvSpPr/>
          <p:nvPr/>
        </p:nvSpPr>
        <p:spPr>
          <a:xfrm>
            <a:off x="4360680" y="5858280"/>
            <a:ext cx="738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CustomShape 11"/>
          <p:cNvSpPr/>
          <p:nvPr/>
        </p:nvSpPr>
        <p:spPr>
          <a:xfrm>
            <a:off x="4730760" y="64753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12"/>
          <p:cNvSpPr/>
          <p:nvPr/>
        </p:nvSpPr>
        <p:spPr>
          <a:xfrm>
            <a:off x="6468480" y="647532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2" name="CustomShape 13"/>
          <p:cNvSpPr/>
          <p:nvPr/>
        </p:nvSpPr>
        <p:spPr>
          <a:xfrm rot="16200000">
            <a:off x="7570800" y="35110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14"/>
          <p:cNvSpPr/>
          <p:nvPr/>
        </p:nvSpPr>
        <p:spPr>
          <a:xfrm>
            <a:off x="9846000" y="321120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1- Square Path, Displacement over Time Node 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1001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35" name="Picture 3" descr=""/>
          <p:cNvPicPr/>
          <p:nvPr/>
        </p:nvPicPr>
        <p:blipFill>
          <a:blip r:embed="rId1"/>
          <a:stretch/>
        </p:blipFill>
        <p:spPr>
          <a:xfrm>
            <a:off x="447840" y="1903320"/>
            <a:ext cx="7659000" cy="34599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205920" y="6176880"/>
            <a:ext cx="39870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U1 = Displacement in X direction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U2 = Displacement in Y direction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7927200" y="1858680"/>
            <a:ext cx="412416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Available output: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Displacement x, y, 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Rotations rx, ry, rz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Velocities vx, vy, vz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Angular velocities vrx, vry, vrz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Acceleration ax, ay, az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Angular accelerations arx, ary, arz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831960" y="1709640"/>
            <a:ext cx="10514160" cy="28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2 – Square Path Translation in X and Y Direction with Roll Motion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831960" y="4589640"/>
            <a:ext cx="105141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2 – Square motion with Roll superimposed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4730760" y="583956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3"/>
          <p:cNvSpPr/>
          <p:nvPr/>
        </p:nvSpPr>
        <p:spPr>
          <a:xfrm rot="5400000">
            <a:off x="2444400" y="35524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4"/>
          <p:cNvSpPr/>
          <p:nvPr/>
        </p:nvSpPr>
        <p:spPr>
          <a:xfrm rot="16200000">
            <a:off x="7017480" y="35539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5"/>
          <p:cNvSpPr/>
          <p:nvPr/>
        </p:nvSpPr>
        <p:spPr>
          <a:xfrm rot="10800000">
            <a:off x="23016600" y="126864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6"/>
          <p:cNvSpPr/>
          <p:nvPr/>
        </p:nvSpPr>
        <p:spPr>
          <a:xfrm flipV="1">
            <a:off x="1130040" y="1983600"/>
            <a:ext cx="3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7"/>
          <p:cNvSpPr/>
          <p:nvPr/>
        </p:nvSpPr>
        <p:spPr>
          <a:xfrm>
            <a:off x="1127880" y="2903400"/>
            <a:ext cx="91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8"/>
          <p:cNvSpPr/>
          <p:nvPr/>
        </p:nvSpPr>
        <p:spPr>
          <a:xfrm>
            <a:off x="2049120" y="2714760"/>
            <a:ext cx="314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8" name="CustomShape 9"/>
          <p:cNvSpPr/>
          <p:nvPr/>
        </p:nvSpPr>
        <p:spPr>
          <a:xfrm>
            <a:off x="979560" y="1595520"/>
            <a:ext cx="11689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9" name="CustomShape 10"/>
          <p:cNvSpPr/>
          <p:nvPr/>
        </p:nvSpPr>
        <p:spPr>
          <a:xfrm>
            <a:off x="4360680" y="5858280"/>
            <a:ext cx="738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0" name="CustomShape 11"/>
          <p:cNvSpPr/>
          <p:nvPr/>
        </p:nvSpPr>
        <p:spPr>
          <a:xfrm>
            <a:off x="4730760" y="64753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12"/>
          <p:cNvSpPr/>
          <p:nvPr/>
        </p:nvSpPr>
        <p:spPr>
          <a:xfrm>
            <a:off x="6468480" y="647532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CustomShape 13"/>
          <p:cNvSpPr/>
          <p:nvPr/>
        </p:nvSpPr>
        <p:spPr>
          <a:xfrm rot="16200000">
            <a:off x="7570800" y="35110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14"/>
          <p:cNvSpPr/>
          <p:nvPr/>
        </p:nvSpPr>
        <p:spPr>
          <a:xfrm>
            <a:off x="9846000" y="321120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CustomShape 15"/>
          <p:cNvSpPr/>
          <p:nvPr/>
        </p:nvSpPr>
        <p:spPr>
          <a:xfrm>
            <a:off x="-390960" y="3634920"/>
            <a:ext cx="519876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 Roll (rotation around x axis) added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translation around square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 4s (1/4Hz)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Amplitude 2 degree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831960" y="1709640"/>
            <a:ext cx="10514160" cy="28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3 – Square Path Translation in X and Y Direction with Pitch Motion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831960" y="4589640"/>
            <a:ext cx="105141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3 – Square motion with Pitch superimposed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4730760" y="583956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3"/>
          <p:cNvSpPr/>
          <p:nvPr/>
        </p:nvSpPr>
        <p:spPr>
          <a:xfrm rot="5400000">
            <a:off x="2444400" y="35524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4"/>
          <p:cNvSpPr/>
          <p:nvPr/>
        </p:nvSpPr>
        <p:spPr>
          <a:xfrm rot="16200000">
            <a:off x="7017480" y="35539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5"/>
          <p:cNvSpPr/>
          <p:nvPr/>
        </p:nvSpPr>
        <p:spPr>
          <a:xfrm rot="10800000">
            <a:off x="23016600" y="126864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6"/>
          <p:cNvSpPr/>
          <p:nvPr/>
        </p:nvSpPr>
        <p:spPr>
          <a:xfrm flipV="1">
            <a:off x="1130040" y="1983600"/>
            <a:ext cx="3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7"/>
          <p:cNvSpPr/>
          <p:nvPr/>
        </p:nvSpPr>
        <p:spPr>
          <a:xfrm>
            <a:off x="1127880" y="2903400"/>
            <a:ext cx="91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8"/>
          <p:cNvSpPr/>
          <p:nvPr/>
        </p:nvSpPr>
        <p:spPr>
          <a:xfrm>
            <a:off x="2049120" y="2714760"/>
            <a:ext cx="314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5" name="CustomShape 9"/>
          <p:cNvSpPr/>
          <p:nvPr/>
        </p:nvSpPr>
        <p:spPr>
          <a:xfrm>
            <a:off x="979560" y="1595520"/>
            <a:ext cx="11689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6" name="CustomShape 10"/>
          <p:cNvSpPr/>
          <p:nvPr/>
        </p:nvSpPr>
        <p:spPr>
          <a:xfrm>
            <a:off x="4360680" y="5858280"/>
            <a:ext cx="738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CustomShape 11"/>
          <p:cNvSpPr/>
          <p:nvPr/>
        </p:nvSpPr>
        <p:spPr>
          <a:xfrm>
            <a:off x="4730760" y="64753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12"/>
          <p:cNvSpPr/>
          <p:nvPr/>
        </p:nvSpPr>
        <p:spPr>
          <a:xfrm>
            <a:off x="6468480" y="647532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CustomShape 13"/>
          <p:cNvSpPr/>
          <p:nvPr/>
        </p:nvSpPr>
        <p:spPr>
          <a:xfrm rot="16200000">
            <a:off x="7570800" y="35110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14"/>
          <p:cNvSpPr/>
          <p:nvPr/>
        </p:nvSpPr>
        <p:spPr>
          <a:xfrm>
            <a:off x="9846000" y="321120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1" name="CustomShape 15"/>
          <p:cNvSpPr/>
          <p:nvPr/>
        </p:nvSpPr>
        <p:spPr>
          <a:xfrm>
            <a:off x="-402480" y="3634920"/>
            <a:ext cx="533880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 Pitch (rotation around y axis) added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translation around square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 6s (1/6Hz)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Amplitude 3 degree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831960" y="1709640"/>
            <a:ext cx="10514160" cy="28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4 – Square Path Translation in X and Y Direction with Roll and Pitch Motion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831960" y="4589640"/>
            <a:ext cx="105141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4 – Square motion with Roll and Pitch superimposed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4730760" y="583956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3"/>
          <p:cNvSpPr/>
          <p:nvPr/>
        </p:nvSpPr>
        <p:spPr>
          <a:xfrm rot="5400000">
            <a:off x="2444400" y="35524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4"/>
          <p:cNvSpPr/>
          <p:nvPr/>
        </p:nvSpPr>
        <p:spPr>
          <a:xfrm rot="16200000">
            <a:off x="7017480" y="35539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5"/>
          <p:cNvSpPr/>
          <p:nvPr/>
        </p:nvSpPr>
        <p:spPr>
          <a:xfrm rot="10800000">
            <a:off x="23016600" y="126864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6"/>
          <p:cNvSpPr/>
          <p:nvPr/>
        </p:nvSpPr>
        <p:spPr>
          <a:xfrm flipV="1">
            <a:off x="1130040" y="1983600"/>
            <a:ext cx="3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7"/>
          <p:cNvSpPr/>
          <p:nvPr/>
        </p:nvSpPr>
        <p:spPr>
          <a:xfrm>
            <a:off x="1127880" y="2903400"/>
            <a:ext cx="91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8"/>
          <p:cNvSpPr/>
          <p:nvPr/>
        </p:nvSpPr>
        <p:spPr>
          <a:xfrm>
            <a:off x="2049120" y="2714760"/>
            <a:ext cx="314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2" name="CustomShape 9"/>
          <p:cNvSpPr/>
          <p:nvPr/>
        </p:nvSpPr>
        <p:spPr>
          <a:xfrm>
            <a:off x="979560" y="1595520"/>
            <a:ext cx="11689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3" name="CustomShape 10"/>
          <p:cNvSpPr/>
          <p:nvPr/>
        </p:nvSpPr>
        <p:spPr>
          <a:xfrm>
            <a:off x="4360680" y="5858280"/>
            <a:ext cx="738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4" name="CustomShape 11"/>
          <p:cNvSpPr/>
          <p:nvPr/>
        </p:nvSpPr>
        <p:spPr>
          <a:xfrm>
            <a:off x="4730760" y="64753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12"/>
          <p:cNvSpPr/>
          <p:nvPr/>
        </p:nvSpPr>
        <p:spPr>
          <a:xfrm>
            <a:off x="6468480" y="647532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CustomShape 13"/>
          <p:cNvSpPr/>
          <p:nvPr/>
        </p:nvSpPr>
        <p:spPr>
          <a:xfrm rot="16200000">
            <a:off x="7570800" y="35110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4"/>
          <p:cNvSpPr/>
          <p:nvPr/>
        </p:nvSpPr>
        <p:spPr>
          <a:xfrm>
            <a:off x="9846000" y="321120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8" name="CustomShape 15"/>
          <p:cNvSpPr/>
          <p:nvPr/>
        </p:nvSpPr>
        <p:spPr>
          <a:xfrm>
            <a:off x="-402480" y="3634920"/>
            <a:ext cx="533880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 Pitch (rotation around y axis) added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translation around square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 6s (1/6Hz)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Amplitude 3 degree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CustomShape 16"/>
          <p:cNvSpPr/>
          <p:nvPr/>
        </p:nvSpPr>
        <p:spPr>
          <a:xfrm>
            <a:off x="73440" y="4906440"/>
            <a:ext cx="609444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 Roll (rotation around x axis) added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translation around square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 4s (1/4Hz)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Amplitude 2 degree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831960" y="1709640"/>
            <a:ext cx="10514160" cy="28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5 – Square Path Translation in X and Y Direction with Roll, Pitch Motion and Heave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831960" y="4589640"/>
            <a:ext cx="105141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 5 – Square motion with Roll, Pitch and Heave superimposed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4730760" y="583956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3"/>
          <p:cNvSpPr/>
          <p:nvPr/>
        </p:nvSpPr>
        <p:spPr>
          <a:xfrm rot="5400000">
            <a:off x="2444400" y="35524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4"/>
          <p:cNvSpPr/>
          <p:nvPr/>
        </p:nvSpPr>
        <p:spPr>
          <a:xfrm rot="16200000">
            <a:off x="7017480" y="35539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5"/>
          <p:cNvSpPr/>
          <p:nvPr/>
        </p:nvSpPr>
        <p:spPr>
          <a:xfrm rot="10800000">
            <a:off x="23016600" y="126864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6"/>
          <p:cNvSpPr/>
          <p:nvPr/>
        </p:nvSpPr>
        <p:spPr>
          <a:xfrm flipV="1">
            <a:off x="1130040" y="1983600"/>
            <a:ext cx="3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7"/>
          <p:cNvSpPr/>
          <p:nvPr/>
        </p:nvSpPr>
        <p:spPr>
          <a:xfrm>
            <a:off x="1127880" y="2903400"/>
            <a:ext cx="91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8"/>
          <p:cNvSpPr/>
          <p:nvPr/>
        </p:nvSpPr>
        <p:spPr>
          <a:xfrm>
            <a:off x="2049120" y="2714760"/>
            <a:ext cx="314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0" name="CustomShape 9"/>
          <p:cNvSpPr/>
          <p:nvPr/>
        </p:nvSpPr>
        <p:spPr>
          <a:xfrm>
            <a:off x="979560" y="1595520"/>
            <a:ext cx="11689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1" name="CustomShape 10"/>
          <p:cNvSpPr/>
          <p:nvPr/>
        </p:nvSpPr>
        <p:spPr>
          <a:xfrm>
            <a:off x="4360680" y="5858280"/>
            <a:ext cx="738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2" name="CustomShape 11"/>
          <p:cNvSpPr/>
          <p:nvPr/>
        </p:nvSpPr>
        <p:spPr>
          <a:xfrm>
            <a:off x="4730760" y="647532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12"/>
          <p:cNvSpPr/>
          <p:nvPr/>
        </p:nvSpPr>
        <p:spPr>
          <a:xfrm>
            <a:off x="6468480" y="647532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4" name="CustomShape 13"/>
          <p:cNvSpPr/>
          <p:nvPr/>
        </p:nvSpPr>
        <p:spPr>
          <a:xfrm rot="16200000">
            <a:off x="7570800" y="3511080"/>
            <a:ext cx="45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14"/>
          <p:cNvSpPr/>
          <p:nvPr/>
        </p:nvSpPr>
        <p:spPr>
          <a:xfrm>
            <a:off x="9846000" y="3211200"/>
            <a:ext cx="690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6" name="CustomShape 15"/>
          <p:cNvSpPr/>
          <p:nvPr/>
        </p:nvSpPr>
        <p:spPr>
          <a:xfrm>
            <a:off x="-402480" y="3049200"/>
            <a:ext cx="533880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 Pitch (rotation around y axis) added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translation around square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 6s (1/6Hz)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Amplitude 3 degree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CustomShape 16"/>
          <p:cNvSpPr/>
          <p:nvPr/>
        </p:nvSpPr>
        <p:spPr>
          <a:xfrm>
            <a:off x="73440" y="4253760"/>
            <a:ext cx="609444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 Roll (rotation around x axis) added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translation around square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 4s (1/4Hz)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Amplitude 2 degree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8" name="CustomShape 17"/>
          <p:cNvSpPr/>
          <p:nvPr/>
        </p:nvSpPr>
        <p:spPr>
          <a:xfrm>
            <a:off x="73440" y="5345280"/>
            <a:ext cx="609444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Periodic Heave (vertical translation) added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translation around square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Period 7s (1/7Hz)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Amplitude 0.2m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(+) X-Axis Pointing into Gravity Vector Direction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175" name="Group 2"/>
          <p:cNvGrpSpPr/>
          <p:nvPr/>
        </p:nvGrpSpPr>
        <p:grpSpPr>
          <a:xfrm>
            <a:off x="1558800" y="2831040"/>
            <a:ext cx="4084560" cy="588960"/>
            <a:chOff x="1558800" y="2831040"/>
            <a:chExt cx="4084560" cy="588960"/>
          </a:xfrm>
        </p:grpSpPr>
        <p:sp>
          <p:nvSpPr>
            <p:cNvPr id="176" name="CustomShape 3"/>
            <p:cNvSpPr/>
            <p:nvPr/>
          </p:nvSpPr>
          <p:spPr>
            <a:xfrm>
              <a:off x="1558800" y="2836800"/>
              <a:ext cx="4075200" cy="579600"/>
            </a:xfrm>
            <a:custGeom>
              <a:avLst/>
              <a:gdLst/>
              <a:ahLst/>
              <a:rect l="l" t="t" r="r" b="b"/>
              <a:pathLst>
                <a:path w="4076700" h="581025">
                  <a:moveTo>
                    <a:pt x="0" y="571500"/>
                  </a:moveTo>
                  <a:lnTo>
                    <a:pt x="0" y="571500"/>
                  </a:lnTo>
                  <a:lnTo>
                    <a:pt x="2747962" y="581025"/>
                  </a:lnTo>
                  <a:lnTo>
                    <a:pt x="4076700" y="0"/>
                  </a:lnTo>
                  <a:lnTo>
                    <a:pt x="1333500" y="4763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CustomShape 4"/>
            <p:cNvSpPr/>
            <p:nvPr/>
          </p:nvSpPr>
          <p:spPr>
            <a:xfrm>
              <a:off x="3315960" y="2831040"/>
              <a:ext cx="2327400" cy="588960"/>
            </a:xfrm>
            <a:custGeom>
              <a:avLst/>
              <a:gdLst/>
              <a:ahLst/>
              <a:rect l="l" t="t" r="r" b="b"/>
              <a:pathLst>
                <a:path w="2328863" h="590550">
                  <a:moveTo>
                    <a:pt x="0" y="590550"/>
                  </a:moveTo>
                  <a:lnTo>
                    <a:pt x="1004888" y="576263"/>
                  </a:lnTo>
                  <a:lnTo>
                    <a:pt x="2328863" y="4763"/>
                  </a:lnTo>
                  <a:lnTo>
                    <a:pt x="1347788" y="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8" name="CustomShape 5"/>
          <p:cNvSpPr/>
          <p:nvPr/>
        </p:nvSpPr>
        <p:spPr>
          <a:xfrm flipV="1">
            <a:off x="3475440" y="3087360"/>
            <a:ext cx="1556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6"/>
          <p:cNvSpPr/>
          <p:nvPr/>
        </p:nvSpPr>
        <p:spPr>
          <a:xfrm flipH="1">
            <a:off x="1973160" y="3090240"/>
            <a:ext cx="1439640" cy="58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7"/>
          <p:cNvSpPr/>
          <p:nvPr/>
        </p:nvSpPr>
        <p:spPr>
          <a:xfrm>
            <a:off x="3454560" y="3090240"/>
            <a:ext cx="19440" cy="11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70c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8"/>
          <p:cNvSpPr/>
          <p:nvPr/>
        </p:nvSpPr>
        <p:spPr>
          <a:xfrm flipV="1" rot="10800000">
            <a:off x="8074080" y="5567760"/>
            <a:ext cx="1330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Z= Heave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9"/>
          <p:cNvSpPr/>
          <p:nvPr/>
        </p:nvSpPr>
        <p:spPr>
          <a:xfrm flipV="1" rot="10800000">
            <a:off x="6573600" y="5122080"/>
            <a:ext cx="1266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Y = Sway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10"/>
          <p:cNvSpPr/>
          <p:nvPr/>
        </p:nvSpPr>
        <p:spPr>
          <a:xfrm flipV="1" rot="10800000">
            <a:off x="10060560" y="4594680"/>
            <a:ext cx="1339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X= Surge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11"/>
          <p:cNvSpPr/>
          <p:nvPr/>
        </p:nvSpPr>
        <p:spPr>
          <a:xfrm>
            <a:off x="2893680" y="2594160"/>
            <a:ext cx="2138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2"/>
          <p:cNvSpPr/>
          <p:nvPr/>
        </p:nvSpPr>
        <p:spPr>
          <a:xfrm>
            <a:off x="3230640" y="2167920"/>
            <a:ext cx="983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gravity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86" name="Group 13"/>
          <p:cNvGrpSpPr/>
          <p:nvPr/>
        </p:nvGrpSpPr>
        <p:grpSpPr>
          <a:xfrm>
            <a:off x="7141320" y="1847160"/>
            <a:ext cx="2454480" cy="4147560"/>
            <a:chOff x="7141320" y="1847160"/>
            <a:chExt cx="2454480" cy="4147560"/>
          </a:xfrm>
        </p:grpSpPr>
        <p:grpSp>
          <p:nvGrpSpPr>
            <p:cNvPr id="187" name="Group 14"/>
            <p:cNvGrpSpPr/>
            <p:nvPr/>
          </p:nvGrpSpPr>
          <p:grpSpPr>
            <a:xfrm>
              <a:off x="8214120" y="1847160"/>
              <a:ext cx="1381680" cy="3363840"/>
              <a:chOff x="8214120" y="1847160"/>
              <a:chExt cx="1381680" cy="3363840"/>
            </a:xfrm>
          </p:grpSpPr>
          <p:sp>
            <p:nvSpPr>
              <p:cNvPr id="188" name="CustomShape 15"/>
              <p:cNvSpPr/>
              <p:nvPr/>
            </p:nvSpPr>
            <p:spPr>
              <a:xfrm rot="5400000">
                <a:off x="7223040" y="2838240"/>
                <a:ext cx="3363840" cy="13816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89" name="CustomShape 16"/>
              <p:cNvSpPr/>
              <p:nvPr/>
            </p:nvSpPr>
            <p:spPr>
              <a:xfrm rot="5400000">
                <a:off x="8448480" y="4063680"/>
                <a:ext cx="912960" cy="138168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90" name="CustomShape 17"/>
            <p:cNvSpPr/>
            <p:nvPr/>
          </p:nvSpPr>
          <p:spPr>
            <a:xfrm flipV="1" rot="5400000">
              <a:off x="8110080" y="4119120"/>
              <a:ext cx="155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" name="CustomShape 18"/>
            <p:cNvSpPr/>
            <p:nvPr/>
          </p:nvSpPr>
          <p:spPr>
            <a:xfrm flipV="1" rot="16200000">
              <a:off x="8178480" y="5143320"/>
              <a:ext cx="1339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2" name="CustomShape 19"/>
            <p:cNvSpPr/>
            <p:nvPr/>
          </p:nvSpPr>
          <p:spPr>
            <a:xfrm rot="5400000">
              <a:off x="8246160" y="2716920"/>
              <a:ext cx="360" cy="131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" name="CustomShape 20"/>
            <p:cNvSpPr/>
            <p:nvPr/>
          </p:nvSpPr>
          <p:spPr>
            <a:xfrm flipV="1" rot="16200000">
              <a:off x="6689880" y="3190320"/>
              <a:ext cx="12661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94" name="Group 21"/>
            <p:cNvGrpSpPr/>
            <p:nvPr/>
          </p:nvGrpSpPr>
          <p:grpSpPr>
            <a:xfrm>
              <a:off x="8653320" y="3197520"/>
              <a:ext cx="367920" cy="381960"/>
              <a:chOff x="8653320" y="3197520"/>
              <a:chExt cx="367920" cy="381960"/>
            </a:xfrm>
          </p:grpSpPr>
          <p:sp>
            <p:nvSpPr>
              <p:cNvPr id="195" name="CustomShape 22"/>
              <p:cNvSpPr/>
              <p:nvPr/>
            </p:nvSpPr>
            <p:spPr>
              <a:xfrm rot="5400000">
                <a:off x="8646120" y="3204360"/>
                <a:ext cx="381960" cy="367920"/>
              </a:xfrm>
              <a:prstGeom prst="ellipse">
                <a:avLst/>
              </a:prstGeom>
              <a:solidFill>
                <a:schemeClr val="bg1"/>
              </a:solidFill>
              <a:ln w="38160">
                <a:solidFill>
                  <a:srgbClr val="0070c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" name="Line 23"/>
              <p:cNvSpPr/>
              <p:nvPr/>
            </p:nvSpPr>
            <p:spPr>
              <a:xfrm flipH="1" flipV="1">
                <a:off x="8705880" y="3253320"/>
                <a:ext cx="261000" cy="271080"/>
              </a:xfrm>
              <a:prstGeom prst="line">
                <a:avLst/>
              </a:prstGeom>
              <a:ln w="57240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" name="Line 24"/>
              <p:cNvSpPr/>
              <p:nvPr/>
            </p:nvSpPr>
            <p:spPr>
              <a:xfrm flipH="1">
                <a:off x="8705880" y="3253320"/>
                <a:ext cx="261000" cy="271080"/>
              </a:xfrm>
              <a:prstGeom prst="line">
                <a:avLst/>
              </a:prstGeom>
              <a:ln w="57240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98" name="CustomShape 25"/>
            <p:cNvSpPr/>
            <p:nvPr/>
          </p:nvSpPr>
          <p:spPr>
            <a:xfrm flipV="1" rot="16200000">
              <a:off x="8228160" y="2484720"/>
              <a:ext cx="1330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Z= Heave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99" name="CustomShape 26"/>
          <p:cNvSpPr/>
          <p:nvPr/>
        </p:nvSpPr>
        <p:spPr>
          <a:xfrm>
            <a:off x="7829640" y="4442760"/>
            <a:ext cx="360" cy="94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27"/>
          <p:cNvSpPr/>
          <p:nvPr/>
        </p:nvSpPr>
        <p:spPr>
          <a:xfrm>
            <a:off x="6773400" y="4311000"/>
            <a:ext cx="983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gravity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(+) Y-Axis Pointing into Gravity Vector Direction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202" name="Group 2"/>
          <p:cNvGrpSpPr/>
          <p:nvPr/>
        </p:nvGrpSpPr>
        <p:grpSpPr>
          <a:xfrm>
            <a:off x="1558800" y="2831040"/>
            <a:ext cx="4084560" cy="588960"/>
            <a:chOff x="1558800" y="2831040"/>
            <a:chExt cx="4084560" cy="588960"/>
          </a:xfrm>
        </p:grpSpPr>
        <p:sp>
          <p:nvSpPr>
            <p:cNvPr id="203" name="CustomShape 3"/>
            <p:cNvSpPr/>
            <p:nvPr/>
          </p:nvSpPr>
          <p:spPr>
            <a:xfrm>
              <a:off x="1558800" y="2836800"/>
              <a:ext cx="4075200" cy="579600"/>
            </a:xfrm>
            <a:custGeom>
              <a:avLst/>
              <a:gdLst/>
              <a:ahLst/>
              <a:rect l="l" t="t" r="r" b="b"/>
              <a:pathLst>
                <a:path w="4076700" h="581025">
                  <a:moveTo>
                    <a:pt x="0" y="571500"/>
                  </a:moveTo>
                  <a:lnTo>
                    <a:pt x="0" y="571500"/>
                  </a:lnTo>
                  <a:lnTo>
                    <a:pt x="2747962" y="581025"/>
                  </a:lnTo>
                  <a:lnTo>
                    <a:pt x="4076700" y="0"/>
                  </a:lnTo>
                  <a:lnTo>
                    <a:pt x="1333500" y="4763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" name="CustomShape 4"/>
            <p:cNvSpPr/>
            <p:nvPr/>
          </p:nvSpPr>
          <p:spPr>
            <a:xfrm>
              <a:off x="3315960" y="2831040"/>
              <a:ext cx="2327400" cy="588960"/>
            </a:xfrm>
            <a:custGeom>
              <a:avLst/>
              <a:gdLst/>
              <a:ahLst/>
              <a:rect l="l" t="t" r="r" b="b"/>
              <a:pathLst>
                <a:path w="2328863" h="590550">
                  <a:moveTo>
                    <a:pt x="0" y="590550"/>
                  </a:moveTo>
                  <a:lnTo>
                    <a:pt x="1004888" y="576263"/>
                  </a:lnTo>
                  <a:lnTo>
                    <a:pt x="2328863" y="4763"/>
                  </a:lnTo>
                  <a:lnTo>
                    <a:pt x="1347788" y="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5" name="CustomShape 5"/>
          <p:cNvSpPr/>
          <p:nvPr/>
        </p:nvSpPr>
        <p:spPr>
          <a:xfrm flipV="1">
            <a:off x="3475440" y="3087360"/>
            <a:ext cx="1556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6"/>
          <p:cNvSpPr/>
          <p:nvPr/>
        </p:nvSpPr>
        <p:spPr>
          <a:xfrm flipH="1">
            <a:off x="1973160" y="3090240"/>
            <a:ext cx="1439640" cy="58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7"/>
          <p:cNvSpPr/>
          <p:nvPr/>
        </p:nvSpPr>
        <p:spPr>
          <a:xfrm>
            <a:off x="3454560" y="3090240"/>
            <a:ext cx="19440" cy="11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70c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8"/>
          <p:cNvSpPr/>
          <p:nvPr/>
        </p:nvSpPr>
        <p:spPr>
          <a:xfrm flipV="1" rot="10800000">
            <a:off x="8074080" y="5567760"/>
            <a:ext cx="1330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Z= Heave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9"/>
          <p:cNvSpPr/>
          <p:nvPr/>
        </p:nvSpPr>
        <p:spPr>
          <a:xfrm flipV="1" rot="10800000">
            <a:off x="6573600" y="5122080"/>
            <a:ext cx="1266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Y = Sway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10"/>
          <p:cNvSpPr/>
          <p:nvPr/>
        </p:nvSpPr>
        <p:spPr>
          <a:xfrm flipV="1" rot="10800000">
            <a:off x="10060560" y="4594680"/>
            <a:ext cx="1339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X= Surge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11"/>
          <p:cNvSpPr/>
          <p:nvPr/>
        </p:nvSpPr>
        <p:spPr>
          <a:xfrm flipH="1">
            <a:off x="1022400" y="3146400"/>
            <a:ext cx="1397880" cy="58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2"/>
          <p:cNvSpPr/>
          <p:nvPr/>
        </p:nvSpPr>
        <p:spPr>
          <a:xfrm>
            <a:off x="605160" y="3123360"/>
            <a:ext cx="983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gravity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13" name="Group 13"/>
          <p:cNvGrpSpPr/>
          <p:nvPr/>
        </p:nvGrpSpPr>
        <p:grpSpPr>
          <a:xfrm>
            <a:off x="6327720" y="2653920"/>
            <a:ext cx="8169840" cy="3547440"/>
            <a:chOff x="6327720" y="2653920"/>
            <a:chExt cx="8169840" cy="3547440"/>
          </a:xfrm>
        </p:grpSpPr>
        <p:grpSp>
          <p:nvGrpSpPr>
            <p:cNvPr id="214" name="Group 14"/>
            <p:cNvGrpSpPr/>
            <p:nvPr/>
          </p:nvGrpSpPr>
          <p:grpSpPr>
            <a:xfrm>
              <a:off x="6327720" y="2653920"/>
              <a:ext cx="3363840" cy="1381680"/>
              <a:chOff x="6327720" y="2653920"/>
              <a:chExt cx="3363840" cy="1381680"/>
            </a:xfrm>
          </p:grpSpPr>
          <p:sp>
            <p:nvSpPr>
              <p:cNvPr id="215" name="CustomShape 15"/>
              <p:cNvSpPr/>
              <p:nvPr/>
            </p:nvSpPr>
            <p:spPr>
              <a:xfrm>
                <a:off x="6327720" y="2653920"/>
                <a:ext cx="3363840" cy="13816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16" name="CustomShape 16"/>
              <p:cNvSpPr/>
              <p:nvPr/>
            </p:nvSpPr>
            <p:spPr>
              <a:xfrm>
                <a:off x="8778240" y="2653920"/>
                <a:ext cx="912960" cy="138168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17" name="CustomShape 17"/>
            <p:cNvSpPr/>
            <p:nvPr/>
          </p:nvSpPr>
          <p:spPr>
            <a:xfrm flipV="1">
              <a:off x="7821720" y="3357000"/>
              <a:ext cx="155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18"/>
            <p:cNvSpPr/>
            <p:nvPr/>
          </p:nvSpPr>
          <p:spPr>
            <a:xfrm flipV="1" rot="10800000">
              <a:off x="14497560" y="4676040"/>
              <a:ext cx="1339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9" name="CustomShape 19"/>
            <p:cNvSpPr/>
            <p:nvPr/>
          </p:nvSpPr>
          <p:spPr>
            <a:xfrm>
              <a:off x="7854840" y="3345480"/>
              <a:ext cx="360" cy="131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CustomShape 20"/>
            <p:cNvSpPr/>
            <p:nvPr/>
          </p:nvSpPr>
          <p:spPr>
            <a:xfrm flipV="1" rot="10800000">
              <a:off x="12289320" y="6201360"/>
              <a:ext cx="12661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21" name="Group 21"/>
            <p:cNvGrpSpPr/>
            <p:nvPr/>
          </p:nvGrpSpPr>
          <p:grpSpPr>
            <a:xfrm>
              <a:off x="7677720" y="3228480"/>
              <a:ext cx="381960" cy="367920"/>
              <a:chOff x="7677720" y="3228480"/>
              <a:chExt cx="381960" cy="367920"/>
            </a:xfrm>
          </p:grpSpPr>
          <p:sp>
            <p:nvSpPr>
              <p:cNvPr id="222" name="CustomShape 22"/>
              <p:cNvSpPr/>
              <p:nvPr/>
            </p:nvSpPr>
            <p:spPr>
              <a:xfrm>
                <a:off x="7677720" y="3228480"/>
                <a:ext cx="381960" cy="367920"/>
              </a:xfrm>
              <a:prstGeom prst="ellipse">
                <a:avLst/>
              </a:prstGeom>
              <a:solidFill>
                <a:schemeClr val="bg1"/>
              </a:solidFill>
              <a:ln w="38160">
                <a:solidFill>
                  <a:srgbClr val="0070c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3" name="Line 23"/>
              <p:cNvSpPr/>
              <p:nvPr/>
            </p:nvSpPr>
            <p:spPr>
              <a:xfrm flipH="1">
                <a:off x="7733880" y="3282120"/>
                <a:ext cx="271080" cy="261360"/>
              </a:xfrm>
              <a:prstGeom prst="line">
                <a:avLst/>
              </a:prstGeom>
              <a:ln w="57240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4" name="Line 24"/>
              <p:cNvSpPr/>
              <p:nvPr/>
            </p:nvSpPr>
            <p:spPr>
              <a:xfrm>
                <a:off x="7733880" y="3282120"/>
                <a:ext cx="271080" cy="261360"/>
              </a:xfrm>
              <a:prstGeom prst="line">
                <a:avLst/>
              </a:prstGeom>
              <a:ln w="57240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25" name="CustomShape 25"/>
            <p:cNvSpPr/>
            <p:nvPr/>
          </p:nvSpPr>
          <p:spPr>
            <a:xfrm flipV="1" rot="10800000">
              <a:off x="11808000" y="4630680"/>
              <a:ext cx="1330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Z= Heave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26" name="CustomShape 26"/>
            <p:cNvSpPr/>
            <p:nvPr/>
          </p:nvSpPr>
          <p:spPr>
            <a:xfrm>
              <a:off x="6612840" y="4155120"/>
              <a:ext cx="360" cy="94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7" name="CustomShape 27"/>
            <p:cNvSpPr/>
            <p:nvPr/>
          </p:nvSpPr>
          <p:spPr>
            <a:xfrm>
              <a:off x="6623640" y="4372920"/>
              <a:ext cx="98316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(+) Z-Axis Pointing into Gravity Vector Direction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229" name="Group 2"/>
          <p:cNvGrpSpPr/>
          <p:nvPr/>
        </p:nvGrpSpPr>
        <p:grpSpPr>
          <a:xfrm>
            <a:off x="6075360" y="2581920"/>
            <a:ext cx="8422200" cy="3619440"/>
            <a:chOff x="6075360" y="2581920"/>
            <a:chExt cx="8422200" cy="3619440"/>
          </a:xfrm>
        </p:grpSpPr>
        <p:grpSp>
          <p:nvGrpSpPr>
            <p:cNvPr id="230" name="Group 3"/>
            <p:cNvGrpSpPr/>
            <p:nvPr/>
          </p:nvGrpSpPr>
          <p:grpSpPr>
            <a:xfrm>
              <a:off x="6327720" y="2653920"/>
              <a:ext cx="3363840" cy="1381680"/>
              <a:chOff x="6327720" y="2653920"/>
              <a:chExt cx="3363840" cy="1381680"/>
            </a:xfrm>
          </p:grpSpPr>
          <p:sp>
            <p:nvSpPr>
              <p:cNvPr id="231" name="CustomShape 4"/>
              <p:cNvSpPr/>
              <p:nvPr/>
            </p:nvSpPr>
            <p:spPr>
              <a:xfrm>
                <a:off x="6327720" y="2653920"/>
                <a:ext cx="3363840" cy="13816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232" name="CustomShape 5"/>
              <p:cNvSpPr/>
              <p:nvPr/>
            </p:nvSpPr>
            <p:spPr>
              <a:xfrm>
                <a:off x="8778240" y="2653920"/>
                <a:ext cx="912960" cy="138168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33" name="CustomShape 6"/>
            <p:cNvSpPr/>
            <p:nvPr/>
          </p:nvSpPr>
          <p:spPr>
            <a:xfrm flipV="1">
              <a:off x="7821720" y="3357000"/>
              <a:ext cx="155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CustomShape 7"/>
            <p:cNvSpPr/>
            <p:nvPr/>
          </p:nvSpPr>
          <p:spPr>
            <a:xfrm flipV="1" rot="10800000">
              <a:off x="14497560" y="4676040"/>
              <a:ext cx="1339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5" name="CustomShape 8"/>
            <p:cNvSpPr/>
            <p:nvPr/>
          </p:nvSpPr>
          <p:spPr>
            <a:xfrm>
              <a:off x="7854840" y="3345480"/>
              <a:ext cx="360" cy="131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" name="CustomShape 9"/>
            <p:cNvSpPr/>
            <p:nvPr/>
          </p:nvSpPr>
          <p:spPr>
            <a:xfrm flipV="1" rot="10800000">
              <a:off x="12289320" y="6201360"/>
              <a:ext cx="12661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237" name="Picture 2" descr=""/>
            <p:cNvPicPr/>
            <p:nvPr/>
          </p:nvPicPr>
          <p:blipFill>
            <a:blip r:embed="rId1"/>
            <a:srcRect l="0" t="0" r="57798" b="0"/>
            <a:stretch/>
          </p:blipFill>
          <p:spPr>
            <a:xfrm>
              <a:off x="7574760" y="3127320"/>
              <a:ext cx="610920" cy="552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8" name="CustomShape 10"/>
            <p:cNvSpPr/>
            <p:nvPr/>
          </p:nvSpPr>
          <p:spPr>
            <a:xfrm>
              <a:off x="6075360" y="2581920"/>
              <a:ext cx="2068200" cy="63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39" name="Group 11"/>
          <p:cNvGrpSpPr/>
          <p:nvPr/>
        </p:nvGrpSpPr>
        <p:grpSpPr>
          <a:xfrm>
            <a:off x="1558800" y="2831040"/>
            <a:ext cx="8501760" cy="2736720"/>
            <a:chOff x="1558800" y="2831040"/>
            <a:chExt cx="8501760" cy="2736720"/>
          </a:xfrm>
        </p:grpSpPr>
        <p:grpSp>
          <p:nvGrpSpPr>
            <p:cNvPr id="240" name="Group 12"/>
            <p:cNvGrpSpPr/>
            <p:nvPr/>
          </p:nvGrpSpPr>
          <p:grpSpPr>
            <a:xfrm>
              <a:off x="1558800" y="2831040"/>
              <a:ext cx="4084560" cy="588960"/>
              <a:chOff x="1558800" y="2831040"/>
              <a:chExt cx="4084560" cy="588960"/>
            </a:xfrm>
          </p:grpSpPr>
          <p:sp>
            <p:nvSpPr>
              <p:cNvPr id="241" name="CustomShape 13"/>
              <p:cNvSpPr/>
              <p:nvPr/>
            </p:nvSpPr>
            <p:spPr>
              <a:xfrm>
                <a:off x="1558800" y="2836800"/>
                <a:ext cx="4075200" cy="579600"/>
              </a:xfrm>
              <a:custGeom>
                <a:avLst/>
                <a:gdLst/>
                <a:ahLst/>
                <a:rect l="l" t="t" r="r" b="b"/>
                <a:pathLst>
                  <a:path w="4076700" h="581025">
                    <a:moveTo>
                      <a:pt x="0" y="571500"/>
                    </a:moveTo>
                    <a:lnTo>
                      <a:pt x="0" y="571500"/>
                    </a:lnTo>
                    <a:lnTo>
                      <a:pt x="2747962" y="581025"/>
                    </a:lnTo>
                    <a:lnTo>
                      <a:pt x="4076700" y="0"/>
                    </a:lnTo>
                    <a:lnTo>
                      <a:pt x="1333500" y="4763"/>
                    </a:lnTo>
                    <a:lnTo>
                      <a:pt x="0" y="57150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" name="CustomShape 14"/>
              <p:cNvSpPr/>
              <p:nvPr/>
            </p:nvSpPr>
            <p:spPr>
              <a:xfrm>
                <a:off x="3315960" y="2831040"/>
                <a:ext cx="2327400" cy="588960"/>
              </a:xfrm>
              <a:custGeom>
                <a:avLst/>
                <a:gdLst/>
                <a:ahLst/>
                <a:rect l="l" t="t" r="r" b="b"/>
                <a:pathLst>
                  <a:path w="2328863" h="590550">
                    <a:moveTo>
                      <a:pt x="0" y="590550"/>
                    </a:moveTo>
                    <a:lnTo>
                      <a:pt x="1004888" y="576263"/>
                    </a:lnTo>
                    <a:lnTo>
                      <a:pt x="2328863" y="4763"/>
                    </a:lnTo>
                    <a:lnTo>
                      <a:pt x="1347788" y="0"/>
                    </a:lnTo>
                    <a:lnTo>
                      <a:pt x="0" y="5905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43" name="CustomShape 15"/>
            <p:cNvSpPr/>
            <p:nvPr/>
          </p:nvSpPr>
          <p:spPr>
            <a:xfrm flipV="1">
              <a:off x="3475440" y="3085920"/>
              <a:ext cx="155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" name="CustomShape 16"/>
            <p:cNvSpPr/>
            <p:nvPr/>
          </p:nvSpPr>
          <p:spPr>
            <a:xfrm flipH="1">
              <a:off x="1973160" y="3090240"/>
              <a:ext cx="1439640" cy="58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CustomShape 17"/>
            <p:cNvSpPr/>
            <p:nvPr/>
          </p:nvSpPr>
          <p:spPr>
            <a:xfrm>
              <a:off x="3454560" y="3090240"/>
              <a:ext cx="19440" cy="115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0070c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CustomShape 18"/>
            <p:cNvSpPr/>
            <p:nvPr/>
          </p:nvSpPr>
          <p:spPr>
            <a:xfrm flipV="1" rot="10800000">
              <a:off x="8074080" y="5567760"/>
              <a:ext cx="1330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70c0"/>
                  </a:solidFill>
                  <a:latin typeface="Calibri"/>
                  <a:ea typeface="DejaVu Sans"/>
                </a:rPr>
                <a:t>Z= Heave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7" name="CustomShape 19"/>
            <p:cNvSpPr/>
            <p:nvPr/>
          </p:nvSpPr>
          <p:spPr>
            <a:xfrm flipV="1" rot="10800000">
              <a:off x="6573600" y="5122080"/>
              <a:ext cx="126612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8" name="CustomShape 20"/>
            <p:cNvSpPr/>
            <p:nvPr/>
          </p:nvSpPr>
          <p:spPr>
            <a:xfrm flipV="1" rot="10800000">
              <a:off x="10060560" y="4594680"/>
              <a:ext cx="1339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8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49" name="CustomShape 21"/>
          <p:cNvSpPr/>
          <p:nvPr/>
        </p:nvSpPr>
        <p:spPr>
          <a:xfrm>
            <a:off x="4107600" y="3656160"/>
            <a:ext cx="360" cy="94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2"/>
          <p:cNvSpPr/>
          <p:nvPr/>
        </p:nvSpPr>
        <p:spPr>
          <a:xfrm>
            <a:off x="4118400" y="3873960"/>
            <a:ext cx="983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gravity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31960" y="1709640"/>
            <a:ext cx="10514160" cy="28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Example Data Sets Real Sensor Motion in Lab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1960" y="4589640"/>
            <a:ext cx="10514160" cy="14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Real Sensor 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Resting Sensor, recorded data 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RealSensorData_Restingdata.csv</a:t>
            </a:r>
            <a:endParaRPr b="0" lang="en-US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Moving Sensor along a straight line (uncontrolled) for 33cm back and forth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RealSensorDatasLinearTranslation_33cm_data.csv</a:t>
            </a:r>
            <a:endParaRPr b="0" lang="en-US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Moving sensor in rectangular of size 33cm x 27cm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RealSensorData_RectangularTranslation_33cmx27cm_Data.csv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Test NLZD.csv – moving along a line back and forth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256" name="Group 2"/>
          <p:cNvGrpSpPr/>
          <p:nvPr/>
        </p:nvGrpSpPr>
        <p:grpSpPr>
          <a:xfrm>
            <a:off x="1330200" y="2066400"/>
            <a:ext cx="5187600" cy="2074320"/>
            <a:chOff x="1330200" y="2066400"/>
            <a:chExt cx="5187600" cy="2074320"/>
          </a:xfrm>
        </p:grpSpPr>
        <p:grpSp>
          <p:nvGrpSpPr>
            <p:cNvPr id="257" name="Group 3"/>
            <p:cNvGrpSpPr/>
            <p:nvPr/>
          </p:nvGrpSpPr>
          <p:grpSpPr>
            <a:xfrm>
              <a:off x="1474920" y="2103840"/>
              <a:ext cx="2088000" cy="722880"/>
              <a:chOff x="1474920" y="2103840"/>
              <a:chExt cx="2088000" cy="722880"/>
            </a:xfrm>
          </p:grpSpPr>
          <p:sp>
            <p:nvSpPr>
              <p:cNvPr id="258" name="CustomShape 4"/>
              <p:cNvSpPr/>
              <p:nvPr/>
            </p:nvSpPr>
            <p:spPr>
              <a:xfrm>
                <a:off x="1474920" y="2103840"/>
                <a:ext cx="2088000" cy="7228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259" name="CustomShape 5"/>
              <p:cNvSpPr/>
              <p:nvPr/>
            </p:nvSpPr>
            <p:spPr>
              <a:xfrm>
                <a:off x="2996640" y="2103840"/>
                <a:ext cx="566280" cy="72288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60" name="CustomShape 6"/>
            <p:cNvSpPr/>
            <p:nvPr/>
          </p:nvSpPr>
          <p:spPr>
            <a:xfrm flipV="1">
              <a:off x="2402640" y="2470320"/>
              <a:ext cx="96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CustomShape 7"/>
            <p:cNvSpPr/>
            <p:nvPr/>
          </p:nvSpPr>
          <p:spPr>
            <a:xfrm flipV="1" rot="10800000">
              <a:off x="6517800" y="334188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262" name="CustomShape 8"/>
            <p:cNvSpPr/>
            <p:nvPr/>
          </p:nvSpPr>
          <p:spPr>
            <a:xfrm>
              <a:off x="2423160" y="2466000"/>
              <a:ext cx="360" cy="68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9"/>
            <p:cNvSpPr/>
            <p:nvPr/>
          </p:nvSpPr>
          <p:spPr>
            <a:xfrm flipV="1" rot="10800000">
              <a:off x="5156640" y="414036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264" name="Picture 2" descr=""/>
            <p:cNvPicPr/>
            <p:nvPr/>
          </p:nvPicPr>
          <p:blipFill>
            <a:blip r:embed="rId1"/>
            <a:srcRect l="0" t="0" r="57798" b="0"/>
            <a:stretch/>
          </p:blipFill>
          <p:spPr>
            <a:xfrm>
              <a:off x="2249280" y="2351880"/>
              <a:ext cx="378720" cy="288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5" name="CustomShape 10"/>
            <p:cNvSpPr/>
            <p:nvPr/>
          </p:nvSpPr>
          <p:spPr>
            <a:xfrm>
              <a:off x="1330200" y="2066400"/>
              <a:ext cx="122544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266" name="CustomShape 11"/>
          <p:cNvSpPr/>
          <p:nvPr/>
        </p:nvSpPr>
        <p:spPr>
          <a:xfrm>
            <a:off x="1422360" y="1930320"/>
            <a:ext cx="699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67" name="Group 12"/>
          <p:cNvGrpSpPr/>
          <p:nvPr/>
        </p:nvGrpSpPr>
        <p:grpSpPr>
          <a:xfrm>
            <a:off x="6256800" y="2116440"/>
            <a:ext cx="5187240" cy="2073960"/>
            <a:chOff x="6256800" y="2116440"/>
            <a:chExt cx="5187240" cy="2073960"/>
          </a:xfrm>
        </p:grpSpPr>
        <p:grpSp>
          <p:nvGrpSpPr>
            <p:cNvPr id="268" name="Group 13"/>
            <p:cNvGrpSpPr/>
            <p:nvPr/>
          </p:nvGrpSpPr>
          <p:grpSpPr>
            <a:xfrm>
              <a:off x="6401520" y="2153880"/>
              <a:ext cx="2088000" cy="722880"/>
              <a:chOff x="6401520" y="2153880"/>
              <a:chExt cx="2088000" cy="722880"/>
            </a:xfrm>
          </p:grpSpPr>
          <p:sp>
            <p:nvSpPr>
              <p:cNvPr id="269" name="CustomShape 14"/>
              <p:cNvSpPr/>
              <p:nvPr/>
            </p:nvSpPr>
            <p:spPr>
              <a:xfrm>
                <a:off x="6401520" y="2153880"/>
                <a:ext cx="2088000" cy="7228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270" name="CustomShape 15"/>
              <p:cNvSpPr/>
              <p:nvPr/>
            </p:nvSpPr>
            <p:spPr>
              <a:xfrm>
                <a:off x="7922880" y="2153880"/>
                <a:ext cx="566280" cy="72288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71" name="CustomShape 16"/>
            <p:cNvSpPr/>
            <p:nvPr/>
          </p:nvSpPr>
          <p:spPr>
            <a:xfrm flipV="1">
              <a:off x="7328880" y="2520000"/>
              <a:ext cx="96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7"/>
            <p:cNvSpPr/>
            <p:nvPr/>
          </p:nvSpPr>
          <p:spPr>
            <a:xfrm flipV="1" rot="10800000">
              <a:off x="11444040" y="339156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273" name="CustomShape 18"/>
            <p:cNvSpPr/>
            <p:nvPr/>
          </p:nvSpPr>
          <p:spPr>
            <a:xfrm>
              <a:off x="7349760" y="2516040"/>
              <a:ext cx="360" cy="68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CustomShape 19"/>
            <p:cNvSpPr/>
            <p:nvPr/>
          </p:nvSpPr>
          <p:spPr>
            <a:xfrm flipV="1" rot="10800000">
              <a:off x="10082880" y="419004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275" name="Picture 2" descr=""/>
            <p:cNvPicPr/>
            <p:nvPr/>
          </p:nvPicPr>
          <p:blipFill>
            <a:blip r:embed="rId2"/>
            <a:srcRect l="0" t="0" r="57798" b="0"/>
            <a:stretch/>
          </p:blipFill>
          <p:spPr>
            <a:xfrm>
              <a:off x="7175520" y="2401920"/>
              <a:ext cx="378720" cy="288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6" name="CustomShape 20"/>
            <p:cNvSpPr/>
            <p:nvPr/>
          </p:nvSpPr>
          <p:spPr>
            <a:xfrm>
              <a:off x="6256800" y="2116440"/>
              <a:ext cx="122544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277" name="CustomShape 21"/>
          <p:cNvSpPr/>
          <p:nvPr/>
        </p:nvSpPr>
        <p:spPr>
          <a:xfrm rot="10800000">
            <a:off x="8503920" y="3749040"/>
            <a:ext cx="699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Picture 2" descr=""/>
          <p:cNvPicPr/>
          <p:nvPr/>
        </p:nvPicPr>
        <p:blipFill>
          <a:blip r:embed="rId3"/>
          <a:stretch/>
        </p:blipFill>
        <p:spPr>
          <a:xfrm>
            <a:off x="9332280" y="1337760"/>
            <a:ext cx="2255760" cy="2255760"/>
          </a:xfrm>
          <a:prstGeom prst="rect">
            <a:avLst/>
          </a:prstGeom>
          <a:ln>
            <a:noFill/>
          </a:ln>
        </p:spPr>
      </p:pic>
      <p:grpSp>
        <p:nvGrpSpPr>
          <p:cNvPr id="279" name="Group 22"/>
          <p:cNvGrpSpPr/>
          <p:nvPr/>
        </p:nvGrpSpPr>
        <p:grpSpPr>
          <a:xfrm>
            <a:off x="3809880" y="2103840"/>
            <a:ext cx="5187600" cy="2074320"/>
            <a:chOff x="3809880" y="2103840"/>
            <a:chExt cx="5187600" cy="2074320"/>
          </a:xfrm>
        </p:grpSpPr>
        <p:grpSp>
          <p:nvGrpSpPr>
            <p:cNvPr id="280" name="Group 23"/>
            <p:cNvGrpSpPr/>
            <p:nvPr/>
          </p:nvGrpSpPr>
          <p:grpSpPr>
            <a:xfrm>
              <a:off x="3954600" y="2141640"/>
              <a:ext cx="2088000" cy="722880"/>
              <a:chOff x="3954600" y="2141640"/>
              <a:chExt cx="2088000" cy="722880"/>
            </a:xfrm>
          </p:grpSpPr>
          <p:sp>
            <p:nvSpPr>
              <p:cNvPr id="281" name="CustomShape 24"/>
              <p:cNvSpPr/>
              <p:nvPr/>
            </p:nvSpPr>
            <p:spPr>
              <a:xfrm>
                <a:off x="3954600" y="2141640"/>
                <a:ext cx="2088000" cy="7228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282" name="CustomShape 25"/>
              <p:cNvSpPr/>
              <p:nvPr/>
            </p:nvSpPr>
            <p:spPr>
              <a:xfrm>
                <a:off x="5476320" y="2141640"/>
                <a:ext cx="566280" cy="72288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83" name="CustomShape 26"/>
            <p:cNvSpPr/>
            <p:nvPr/>
          </p:nvSpPr>
          <p:spPr>
            <a:xfrm flipV="1">
              <a:off x="4882320" y="2507760"/>
              <a:ext cx="96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CustomShape 27"/>
            <p:cNvSpPr/>
            <p:nvPr/>
          </p:nvSpPr>
          <p:spPr>
            <a:xfrm flipV="1" rot="10800000">
              <a:off x="8997480" y="337932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285" name="CustomShape 28"/>
            <p:cNvSpPr/>
            <p:nvPr/>
          </p:nvSpPr>
          <p:spPr>
            <a:xfrm>
              <a:off x="4903200" y="2503800"/>
              <a:ext cx="360" cy="68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CustomShape 29"/>
            <p:cNvSpPr/>
            <p:nvPr/>
          </p:nvSpPr>
          <p:spPr>
            <a:xfrm flipV="1" rot="10800000">
              <a:off x="7636320" y="417780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287" name="Picture 2" descr=""/>
            <p:cNvPicPr/>
            <p:nvPr/>
          </p:nvPicPr>
          <p:blipFill>
            <a:blip r:embed="rId4"/>
            <a:srcRect l="0" t="0" r="57798" b="0"/>
            <a:stretch/>
          </p:blipFill>
          <p:spPr>
            <a:xfrm>
              <a:off x="4728960" y="2389680"/>
              <a:ext cx="378720" cy="288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8" name="CustomShape 30"/>
            <p:cNvSpPr/>
            <p:nvPr/>
          </p:nvSpPr>
          <p:spPr>
            <a:xfrm>
              <a:off x="3809880" y="2103840"/>
              <a:ext cx="122544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289" name="CustomShape 31"/>
          <p:cNvSpPr/>
          <p:nvPr/>
        </p:nvSpPr>
        <p:spPr>
          <a:xfrm>
            <a:off x="4474080" y="148428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33 cm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90" name="Group 32"/>
          <p:cNvGrpSpPr/>
          <p:nvPr/>
        </p:nvGrpSpPr>
        <p:grpSpPr>
          <a:xfrm>
            <a:off x="1382760" y="4021560"/>
            <a:ext cx="5187240" cy="2074320"/>
            <a:chOff x="1382760" y="4021560"/>
            <a:chExt cx="5187240" cy="2074320"/>
          </a:xfrm>
        </p:grpSpPr>
        <p:grpSp>
          <p:nvGrpSpPr>
            <p:cNvPr id="291" name="Group 33"/>
            <p:cNvGrpSpPr/>
            <p:nvPr/>
          </p:nvGrpSpPr>
          <p:grpSpPr>
            <a:xfrm>
              <a:off x="1527480" y="4059000"/>
              <a:ext cx="2088000" cy="722880"/>
              <a:chOff x="1527480" y="4059000"/>
              <a:chExt cx="2088000" cy="722880"/>
            </a:xfrm>
          </p:grpSpPr>
          <p:sp>
            <p:nvSpPr>
              <p:cNvPr id="292" name="CustomShape 34"/>
              <p:cNvSpPr/>
              <p:nvPr/>
            </p:nvSpPr>
            <p:spPr>
              <a:xfrm>
                <a:off x="1527480" y="4059000"/>
                <a:ext cx="2088000" cy="7228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293" name="CustomShape 35"/>
              <p:cNvSpPr/>
              <p:nvPr/>
            </p:nvSpPr>
            <p:spPr>
              <a:xfrm>
                <a:off x="3048840" y="4059000"/>
                <a:ext cx="566280" cy="72288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94" name="CustomShape 36"/>
            <p:cNvSpPr/>
            <p:nvPr/>
          </p:nvSpPr>
          <p:spPr>
            <a:xfrm flipV="1">
              <a:off x="2454840" y="4425480"/>
              <a:ext cx="96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" name="CustomShape 37"/>
            <p:cNvSpPr/>
            <p:nvPr/>
          </p:nvSpPr>
          <p:spPr>
            <a:xfrm flipV="1" rot="10800000">
              <a:off x="6570000" y="529704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296" name="CustomShape 38"/>
            <p:cNvSpPr/>
            <p:nvPr/>
          </p:nvSpPr>
          <p:spPr>
            <a:xfrm>
              <a:off x="2475720" y="4421160"/>
              <a:ext cx="360" cy="68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" name="CustomShape 39"/>
            <p:cNvSpPr/>
            <p:nvPr/>
          </p:nvSpPr>
          <p:spPr>
            <a:xfrm flipV="1" rot="10800000">
              <a:off x="5209200" y="609552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298" name="Picture 2" descr=""/>
            <p:cNvPicPr/>
            <p:nvPr/>
          </p:nvPicPr>
          <p:blipFill>
            <a:blip r:embed="rId5"/>
            <a:srcRect l="0" t="0" r="57798" b="0"/>
            <a:stretch/>
          </p:blipFill>
          <p:spPr>
            <a:xfrm>
              <a:off x="2301840" y="4307040"/>
              <a:ext cx="378720" cy="288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9" name="CustomShape 40"/>
            <p:cNvSpPr/>
            <p:nvPr/>
          </p:nvSpPr>
          <p:spPr>
            <a:xfrm>
              <a:off x="1382760" y="4021560"/>
              <a:ext cx="122544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300" name="Group 41"/>
          <p:cNvGrpSpPr/>
          <p:nvPr/>
        </p:nvGrpSpPr>
        <p:grpSpPr>
          <a:xfrm>
            <a:off x="6309360" y="4071600"/>
            <a:ext cx="5187240" cy="2073960"/>
            <a:chOff x="6309360" y="4071600"/>
            <a:chExt cx="5187240" cy="2073960"/>
          </a:xfrm>
        </p:grpSpPr>
        <p:grpSp>
          <p:nvGrpSpPr>
            <p:cNvPr id="301" name="Group 42"/>
            <p:cNvGrpSpPr/>
            <p:nvPr/>
          </p:nvGrpSpPr>
          <p:grpSpPr>
            <a:xfrm>
              <a:off x="6454080" y="4109040"/>
              <a:ext cx="2088000" cy="722880"/>
              <a:chOff x="6454080" y="4109040"/>
              <a:chExt cx="2088000" cy="722880"/>
            </a:xfrm>
          </p:grpSpPr>
          <p:sp>
            <p:nvSpPr>
              <p:cNvPr id="302" name="CustomShape 43"/>
              <p:cNvSpPr/>
              <p:nvPr/>
            </p:nvSpPr>
            <p:spPr>
              <a:xfrm>
                <a:off x="6454080" y="4109040"/>
                <a:ext cx="2088000" cy="7228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303" name="CustomShape 44"/>
              <p:cNvSpPr/>
              <p:nvPr/>
            </p:nvSpPr>
            <p:spPr>
              <a:xfrm>
                <a:off x="7975440" y="4109040"/>
                <a:ext cx="566280" cy="72288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04" name="CustomShape 45"/>
            <p:cNvSpPr/>
            <p:nvPr/>
          </p:nvSpPr>
          <p:spPr>
            <a:xfrm flipV="1">
              <a:off x="7381440" y="4475160"/>
              <a:ext cx="96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" name="CustomShape 46"/>
            <p:cNvSpPr/>
            <p:nvPr/>
          </p:nvSpPr>
          <p:spPr>
            <a:xfrm flipV="1" rot="10800000">
              <a:off x="11496600" y="534672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306" name="CustomShape 47"/>
            <p:cNvSpPr/>
            <p:nvPr/>
          </p:nvSpPr>
          <p:spPr>
            <a:xfrm>
              <a:off x="7402320" y="4471200"/>
              <a:ext cx="360" cy="68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7" name="CustomShape 48"/>
            <p:cNvSpPr/>
            <p:nvPr/>
          </p:nvSpPr>
          <p:spPr>
            <a:xfrm flipV="1" rot="10800000">
              <a:off x="10135440" y="614520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308" name="Picture 2" descr=""/>
            <p:cNvPicPr/>
            <p:nvPr/>
          </p:nvPicPr>
          <p:blipFill>
            <a:blip r:embed="rId6"/>
            <a:srcRect l="0" t="0" r="57798" b="0"/>
            <a:stretch/>
          </p:blipFill>
          <p:spPr>
            <a:xfrm>
              <a:off x="7228080" y="4357080"/>
              <a:ext cx="378720" cy="288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9" name="CustomShape 49"/>
            <p:cNvSpPr/>
            <p:nvPr/>
          </p:nvSpPr>
          <p:spPr>
            <a:xfrm>
              <a:off x="6309360" y="4071600"/>
              <a:ext cx="122544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grpSp>
        <p:nvGrpSpPr>
          <p:cNvPr id="310" name="Group 50"/>
          <p:cNvGrpSpPr/>
          <p:nvPr/>
        </p:nvGrpSpPr>
        <p:grpSpPr>
          <a:xfrm>
            <a:off x="3862440" y="4059000"/>
            <a:ext cx="5187600" cy="2074320"/>
            <a:chOff x="3862440" y="4059000"/>
            <a:chExt cx="5187600" cy="2074320"/>
          </a:xfrm>
        </p:grpSpPr>
        <p:grpSp>
          <p:nvGrpSpPr>
            <p:cNvPr id="311" name="Group 51"/>
            <p:cNvGrpSpPr/>
            <p:nvPr/>
          </p:nvGrpSpPr>
          <p:grpSpPr>
            <a:xfrm>
              <a:off x="4007160" y="4096800"/>
              <a:ext cx="2088000" cy="722880"/>
              <a:chOff x="4007160" y="4096800"/>
              <a:chExt cx="2088000" cy="722880"/>
            </a:xfrm>
          </p:grpSpPr>
          <p:sp>
            <p:nvSpPr>
              <p:cNvPr id="312" name="CustomShape 52"/>
              <p:cNvSpPr/>
              <p:nvPr/>
            </p:nvSpPr>
            <p:spPr>
              <a:xfrm>
                <a:off x="4007160" y="4096800"/>
                <a:ext cx="2088000" cy="7228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gr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313" name="CustomShape 53"/>
              <p:cNvSpPr/>
              <p:nvPr/>
            </p:nvSpPr>
            <p:spPr>
              <a:xfrm>
                <a:off x="5528880" y="4096800"/>
                <a:ext cx="566280" cy="722880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14" name="CustomShape 54"/>
            <p:cNvSpPr/>
            <p:nvPr/>
          </p:nvSpPr>
          <p:spPr>
            <a:xfrm flipV="1">
              <a:off x="4934880" y="4462920"/>
              <a:ext cx="96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" name="CustomShape 55"/>
            <p:cNvSpPr/>
            <p:nvPr/>
          </p:nvSpPr>
          <p:spPr>
            <a:xfrm flipV="1" rot="10800000">
              <a:off x="9050040" y="5334480"/>
              <a:ext cx="82260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 </a:t>
              </a:r>
              <a:r>
                <a:rPr b="0" lang="en-US" sz="1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X= Surge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316" name="CustomShape 56"/>
            <p:cNvSpPr/>
            <p:nvPr/>
          </p:nvSpPr>
          <p:spPr>
            <a:xfrm>
              <a:off x="4955400" y="4458960"/>
              <a:ext cx="360" cy="68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92d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CustomShape 57"/>
            <p:cNvSpPr/>
            <p:nvPr/>
          </p:nvSpPr>
          <p:spPr>
            <a:xfrm flipV="1" rot="10800000">
              <a:off x="7688880" y="6132960"/>
              <a:ext cx="780120" cy="24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92d050"/>
                  </a:solidFill>
                  <a:latin typeface="Calibri"/>
                  <a:ea typeface="DejaVu Sans"/>
                </a:rPr>
                <a:t>Y = Sway</a:t>
              </a:r>
              <a:endParaRPr b="0" lang="en-US" sz="1000" spc="-1" strike="noStrike">
                <a:latin typeface="Arial"/>
              </a:endParaRPr>
            </a:p>
          </p:txBody>
        </p:sp>
        <p:pic>
          <p:nvPicPr>
            <p:cNvPr id="318" name="Picture 2" descr=""/>
            <p:cNvPicPr/>
            <p:nvPr/>
          </p:nvPicPr>
          <p:blipFill>
            <a:blip r:embed="rId7"/>
            <a:srcRect l="0" t="0" r="57798" b="0"/>
            <a:stretch/>
          </p:blipFill>
          <p:spPr>
            <a:xfrm>
              <a:off x="4781520" y="4344840"/>
              <a:ext cx="378720" cy="288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9" name="CustomShape 58"/>
            <p:cNvSpPr/>
            <p:nvPr/>
          </p:nvSpPr>
          <p:spPr>
            <a:xfrm>
              <a:off x="3862440" y="4059000"/>
              <a:ext cx="122544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Gravity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Going into plane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320" name="CustomShape 59"/>
          <p:cNvSpPr/>
          <p:nvPr/>
        </p:nvSpPr>
        <p:spPr>
          <a:xfrm>
            <a:off x="9229320" y="4109040"/>
            <a:ext cx="324180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Compass direction from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real compass.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 reading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seems to have an offset or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maybe I just interpret the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incorrectly.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60"/>
          <p:cNvSpPr/>
          <p:nvPr/>
        </p:nvSpPr>
        <p:spPr>
          <a:xfrm>
            <a:off x="59400" y="5805720"/>
            <a:ext cx="40100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Accelerometer Data is in 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Gyroscope Data is in rad/seconds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Magnetometer Data is in uT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NLZD.csv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3" name="Picture 2" descr=""/>
          <p:cNvPicPr/>
          <p:nvPr/>
        </p:nvPicPr>
        <p:blipFill>
          <a:blip r:embed="rId1"/>
          <a:stretch/>
        </p:blipFill>
        <p:spPr>
          <a:xfrm>
            <a:off x="2078640" y="1926720"/>
            <a:ext cx="7179840" cy="456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Application>LibreOffice/6.0.7.3$Linux_X86_64 LibreOffice_project/00m0$Build-3</Application>
  <Words>1099</Words>
  <Paragraphs>260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2020-05-12T13:10:07Z</dcterms:created>
  <dc:creator>Kim Mittendorf</dc:creator>
  <dc:description/>
  <dc:language>en-US</dc:language>
  <cp:lastModifiedBy/>
  <dcterms:modified xsi:type="dcterms:W3CDTF">2020-05-26T19:49:46Z</dcterms:modified>
  <cp:revision>69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